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00" r:id="rId1"/>
  </p:sldMasterIdLst>
  <p:notesMasterIdLst>
    <p:notesMasterId r:id="rId46"/>
  </p:notesMasterIdLst>
  <p:handoutMasterIdLst>
    <p:handoutMasterId r:id="rId47"/>
  </p:handoutMasterIdLst>
  <p:sldIdLst>
    <p:sldId id="491" r:id="rId2"/>
    <p:sldId id="553" r:id="rId3"/>
    <p:sldId id="537" r:id="rId4"/>
    <p:sldId id="1230" r:id="rId5"/>
    <p:sldId id="540" r:id="rId6"/>
    <p:sldId id="543" r:id="rId7"/>
    <p:sldId id="529" r:id="rId8"/>
    <p:sldId id="560" r:id="rId9"/>
    <p:sldId id="542" r:id="rId10"/>
    <p:sldId id="565" r:id="rId11"/>
    <p:sldId id="544" r:id="rId12"/>
    <p:sldId id="545" r:id="rId13"/>
    <p:sldId id="1231" r:id="rId14"/>
    <p:sldId id="505" r:id="rId15"/>
    <p:sldId id="561" r:id="rId16"/>
    <p:sldId id="547" r:id="rId17"/>
    <p:sldId id="548" r:id="rId18"/>
    <p:sldId id="546" r:id="rId19"/>
    <p:sldId id="1237" r:id="rId20"/>
    <p:sldId id="549" r:id="rId21"/>
    <p:sldId id="508" r:id="rId22"/>
    <p:sldId id="562" r:id="rId23"/>
    <p:sldId id="526" r:id="rId24"/>
    <p:sldId id="563" r:id="rId25"/>
    <p:sldId id="541" r:id="rId26"/>
    <p:sldId id="564" r:id="rId27"/>
    <p:sldId id="534" r:id="rId28"/>
    <p:sldId id="538" r:id="rId29"/>
    <p:sldId id="511" r:id="rId30"/>
    <p:sldId id="566" r:id="rId31"/>
    <p:sldId id="569" r:id="rId32"/>
    <p:sldId id="567" r:id="rId33"/>
    <p:sldId id="568" r:id="rId34"/>
    <p:sldId id="513" r:id="rId35"/>
    <p:sldId id="533" r:id="rId36"/>
    <p:sldId id="532" r:id="rId37"/>
    <p:sldId id="516" r:id="rId38"/>
    <p:sldId id="518" r:id="rId39"/>
    <p:sldId id="517" r:id="rId40"/>
    <p:sldId id="515" r:id="rId41"/>
    <p:sldId id="570" r:id="rId42"/>
    <p:sldId id="555" r:id="rId43"/>
    <p:sldId id="1232" r:id="rId44"/>
    <p:sldId id="557" r:id="rId45"/>
  </p:sldIdLst>
  <p:sldSz cx="9906000" cy="6858000" type="A4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72217F3-4C96-475D-9D19-F9D7188355C9}">
          <p14:sldIdLst/>
        </p14:section>
        <p14:section name="개요" id="{A3B9DA6D-75BD-4B17-A0FC-59DED6E9F45A}">
          <p14:sldIdLst/>
        </p14:section>
        <p14:section name="진단 결과 요약" id="{85BA93E5-6E72-4177-A141-A61FBB8E3DB2}">
          <p14:sldIdLst/>
        </p14:section>
        <p14:section name="전문가 진단" id="{487A9A63-73D1-4647-A647-557C9F3D4581}">
          <p14:sldIdLst/>
        </p14:section>
        <p14:section name="공통" id="{4FFE5CD1-6EB1-47B2-8291-051979D3DA51}">
          <p14:sldIdLst/>
        </p14:section>
        <p14:section name="메인" id="{3395BA56-310A-468E-994C-A811B66CA596}">
          <p14:sldIdLst>
            <p14:sldId id="491"/>
            <p14:sldId id="553"/>
            <p14:sldId id="537"/>
            <p14:sldId id="1230"/>
          </p14:sldIdLst>
        </p14:section>
        <p14:section name="저축은행 &gt; 저축은행 찾기" id="{6F4AF0B1-0CB5-4D3E-98CB-D408D930BA97}">
          <p14:sldIdLst>
            <p14:sldId id="540"/>
          </p14:sldIdLst>
        </p14:section>
        <p14:section name="ESG 활동" id="{76CC747E-67F6-40E6-AABB-66FF577AEDB5}">
          <p14:sldIdLst>
            <p14:sldId id="543"/>
            <p14:sldId id="529"/>
            <p14:sldId id="560"/>
          </p14:sldIdLst>
        </p14:section>
        <p14:section name="저축은행 &gt; 자영업컨설팅 &gt; 사업내용 &gt; 사업 개요" id="{955EBC00-6D75-444D-AF30-1EC19EFB0EA0}">
          <p14:sldIdLst>
            <p14:sldId id="542"/>
            <p14:sldId id="565"/>
          </p14:sldIdLst>
        </p14:section>
        <p14:section name="저축은행 &gt; 자영업컨설팅 &gt; 지원 사례 및 소식 &gt; 업종별 지원사례 보기" id="{8AD0CC81-E03F-4045-AE88-8994B019B10E}">
          <p14:sldIdLst>
            <p14:sldId id="544"/>
            <p14:sldId id="545"/>
            <p14:sldId id="1231"/>
            <p14:sldId id="505"/>
            <p14:sldId id="561"/>
          </p14:sldIdLst>
        </p14:section>
        <p14:section name="중앙회 &gt; 중앙회 소개" id="{A3371A66-3CE9-4C6A-8CE0-A8FAEE8F10AE}">
          <p14:sldIdLst>
            <p14:sldId id="547"/>
            <p14:sldId id="548"/>
            <p14:sldId id="546"/>
            <p14:sldId id="1237"/>
            <p14:sldId id="549"/>
          </p14:sldIdLst>
        </p14:section>
        <p14:section name="중앙회 &gt; 조직도" id="{275A2C6E-3E3C-4FE0-83EB-707CDBADD760}">
          <p14:sldIdLst>
            <p14:sldId id="508"/>
          </p14:sldIdLst>
        </p14:section>
        <p14:section name="중앙회 &gt; 윤리강령/행동지침" id="{777C0B12-4AAB-4692-A637-388F5E6FD3E8}">
          <p14:sldIdLst>
            <p14:sldId id="562"/>
            <p14:sldId id="526"/>
            <p14:sldId id="563"/>
          </p14:sldIdLst>
        </p14:section>
        <p14:section name="중앙회 &gt; 오시는 길" id="{1C0555EB-A2B9-47AB-857B-0E70BFD671D3}">
          <p14:sldIdLst>
            <p14:sldId id="541"/>
          </p14:sldIdLst>
        </p14:section>
        <p14:section name="금융상품 &gt; 예금 &gt; 수신상품" id="{4B8706EE-E9A9-42FA-B042-CA5553D221B6}">
          <p14:sldIdLst>
            <p14:sldId id="564"/>
          </p14:sldIdLst>
        </p14:section>
        <p14:section name="금융상품 &gt; 대출 &gt; 사잇돌2 대출 &gt; 표준 사잇돌2" id="{1EA3CD5E-7710-4358-9EB2-9C6E9420724C}">
          <p14:sldIdLst>
            <p14:sldId id="534"/>
          </p14:sldIdLst>
        </p14:section>
        <p14:section name="금융상품 &gt; 체크카드" id="{E6C33CC8-93BD-4085-8F83-860FFE855442}">
          <p14:sldIdLst>
            <p14:sldId id="538"/>
          </p14:sldIdLst>
        </p14:section>
        <p14:section name="소식 &gt; 중앙회 소식 &gt; 공지사항 &gt; 목록" id="{85CFD185-A240-4BF2-8B7D-95D105E602B7}">
          <p14:sldIdLst>
            <p14:sldId id="511"/>
          </p14:sldIdLst>
        </p14:section>
        <p14:section name="소식 &gt; 중앙회 소식 &gt; 입찰정보 &gt; 목록" id="{52D06290-75B2-435C-BDE7-ACEA5F069E37}">
          <p14:sldIdLst>
            <p14:sldId id="566"/>
            <p14:sldId id="569"/>
            <p14:sldId id="567"/>
          </p14:sldIdLst>
        </p14:section>
        <p14:section name="소식 &gt; 중앙회 소식 &gt; 보도자료" id="{069F5FA3-10D8-4CFA-9AAD-8E3DA2236611}">
          <p14:sldIdLst>
            <p14:sldId id="568"/>
          </p14:sldIdLst>
        </p14:section>
        <p14:section name="소식 &gt; PR ROOM &gt; 영상" id="{6C1D27E9-67A4-4542-8B65-337A286556E4}">
          <p14:sldIdLst>
            <p14:sldId id="513"/>
            <p14:sldId id="533"/>
            <p14:sldId id="532"/>
          </p14:sldIdLst>
        </p14:section>
        <p14:section name="소식 &gt; PR ROOM &gt; 홍보 자료실" id="{1079189B-E8BF-4D35-80D8-4FAFD32A0BC2}">
          <p14:sldIdLst>
            <p14:sldId id="516"/>
            <p14:sldId id="518"/>
            <p14:sldId id="517"/>
          </p14:sldIdLst>
        </p14:section>
        <p14:section name="소식 - 저축은행지" id="{3B3D4DE5-D2D8-4FCC-8850-20640BC3E2FE}">
          <p14:sldIdLst>
            <p14:sldId id="515"/>
          </p14:sldIdLst>
        </p14:section>
        <p14:section name="소식 &gt; 저축은행 소식 &gt; 새소식 &gt; 상세" id="{A279CCFF-48DC-40E1-B686-74C4FDC6E0BC}">
          <p14:sldIdLst>
            <p14:sldId id="570"/>
          </p14:sldIdLst>
        </p14:section>
        <p14:section name="소식 &gt; 저축은행 소식 &gt; 채용정보 &gt; 목록" id="{A5DB6CC4-3AC4-40CA-999A-9EDA45D24C93}">
          <p14:sldIdLst>
            <p14:sldId id="555"/>
            <p14:sldId id="1232"/>
            <p14:sldId id="557"/>
          </p14:sldIdLst>
        </p14:section>
        <p14:section name="사용자 진단" id="{E785A990-6255-4C2C-B319-2044A1335170}">
          <p14:sldIdLst/>
        </p14:section>
        <p14:section name="끝 표지" id="{DF382B51-B52E-4800-AABB-5C5B2BC0BDB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BD6E21-AD18-04B8-61F7-47B00B7445D3}" name="이현주" initials="이" userId="이현주" providerId="None"/>
  <p188:author id="{40BC7F51-CC62-907A-58E1-6132A187EF0E}" name="김기연" initials="김" userId="S::gykim@snclabcorp.onmicrosoft.com::d1822779-7e1c-4a24-b8f6-8af2faa366f0" providerId="AD"/>
  <p188:author id="{C478B09F-D6F9-41B9-85CA-B34606528BEB}" name="김기연" initials="김" userId="김기연" providerId="None"/>
  <p188:author id="{C8F505D2-A12F-A76D-3D6D-4D3823031CD9}" name="강다혜" initials="강" userId="S::dahyek@snclabcorp.onmicrosoft.com::76862be5-6459-46bc-b30d-20a8f5161c9e" providerId="AD"/>
  <p188:author id="{EB6C31EE-9ECA-03A4-F0F8-DF71C9C65623}" name="인턴3" initials="인" userId="S::intern3@snclabcorp.onmicrosoft.com::296c4774-9b75-4d8f-811a-33b30b4dd910" providerId="AD"/>
  <p188:author id="{46AA27F4-D64B-C274-7BA6-484CD68CC65C}" name="황용현" initials="황" userId="황용현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Giyeon" initials="KG" lastIdx="16" clrIdx="0">
    <p:extLst>
      <p:ext uri="{19B8F6BF-5375-455C-9EA6-DF929625EA0E}">
        <p15:presenceInfo xmlns:p15="http://schemas.microsoft.com/office/powerpoint/2012/main" userId="eae28d0ded6e689f" providerId="Windows Live"/>
      </p:ext>
    </p:extLst>
  </p:cmAuthor>
  <p:cmAuthor id="2" name="신봄" initials="신" lastIdx="1" clrIdx="1">
    <p:extLst>
      <p:ext uri="{19B8F6BF-5375-455C-9EA6-DF929625EA0E}">
        <p15:presenceInfo xmlns:p15="http://schemas.microsoft.com/office/powerpoint/2012/main" userId="S::shinbom@snclabcorp.onmicrosoft.com::e4d50489-b8a5-4737-bfbb-f3618e9113a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933"/>
    <a:srgbClr val="000000"/>
    <a:srgbClr val="A0B3A5"/>
    <a:srgbClr val="C9D1CD"/>
    <a:srgbClr val="F5F6F8"/>
    <a:srgbClr val="F0F2F5"/>
    <a:srgbClr val="F9F9F9"/>
    <a:srgbClr val="D4D8F2"/>
    <a:srgbClr val="E6550D"/>
    <a:srgbClr val="F03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DF7C5B-DF50-4D42-B5E3-D68BF2346BB9}" v="98" dt="2023-02-06T06:21:35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4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다혜" userId="76862be5-6459-46bc-b30d-20a8f5161c9e" providerId="ADAL" clId="{AFDF7C5B-DF50-4D42-B5E3-D68BF2346BB9}"/>
    <pc:docChg chg="undo custSel modSld">
      <pc:chgData name="강다혜" userId="76862be5-6459-46bc-b30d-20a8f5161c9e" providerId="ADAL" clId="{AFDF7C5B-DF50-4D42-B5E3-D68BF2346BB9}" dt="2023-02-06T06:21:35.212" v="709"/>
      <pc:docMkLst>
        <pc:docMk/>
      </pc:docMkLst>
      <pc:sldChg chg="delCm">
        <pc:chgData name="강다혜" userId="76862be5-6459-46bc-b30d-20a8f5161c9e" providerId="ADAL" clId="{AFDF7C5B-DF50-4D42-B5E3-D68BF2346BB9}" dt="2023-02-06T04:37:11.461" v="0"/>
        <pc:sldMkLst>
          <pc:docMk/>
          <pc:sldMk cId="1687266130" sldId="3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687266130" sldId="362"/>
                <pc2:cmMk id="{5134AE24-1AF7-4961-A5B4-AF4D281548A7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19:40.099" v="609"/>
        <pc:sldMkLst>
          <pc:docMk/>
          <pc:sldMk cId="3754385505" sldId="491"/>
        </pc:sldMkLst>
        <pc:graphicFrameChg chg="del">
          <ac:chgData name="강다혜" userId="76862be5-6459-46bc-b30d-20a8f5161c9e" providerId="ADAL" clId="{AFDF7C5B-DF50-4D42-B5E3-D68BF2346BB9}" dt="2023-02-06T06:19:39.675" v="608" actId="478"/>
          <ac:graphicFrameMkLst>
            <pc:docMk/>
            <pc:sldMk cId="3754385505" sldId="491"/>
            <ac:graphicFrameMk id="15" creationId="{CB17F9B2-F754-EA5E-ACF2-938D31C5A28D}"/>
          </ac:graphicFrameMkLst>
        </pc:graphicFrameChg>
        <pc:graphicFrameChg chg="add mod">
          <ac:chgData name="강다혜" userId="76862be5-6459-46bc-b30d-20a8f5161c9e" providerId="ADAL" clId="{AFDF7C5B-DF50-4D42-B5E3-D68BF2346BB9}" dt="2023-02-06T06:19:40.099" v="609"/>
          <ac:graphicFrameMkLst>
            <pc:docMk/>
            <pc:sldMk cId="3754385505" sldId="491"/>
            <ac:graphicFrameMk id="16" creationId="{F9913009-044F-37CB-D101-0614DF83B9D5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754385505" sldId="491"/>
                <pc2:cmMk id="{4D1D5100-3D1A-4AC1-92C5-0956D2279798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05.425" v="630"/>
        <pc:sldMkLst>
          <pc:docMk/>
          <pc:sldMk cId="3932222384" sldId="505"/>
        </pc:sldMkLst>
        <pc:graphicFrameChg chg="del">
          <ac:chgData name="강다혜" userId="76862be5-6459-46bc-b30d-20a8f5161c9e" providerId="ADAL" clId="{AFDF7C5B-DF50-4D42-B5E3-D68BF2346BB9}" dt="2023-02-06T06:20:05.051" v="629" actId="478"/>
          <ac:graphicFrameMkLst>
            <pc:docMk/>
            <pc:sldMk cId="3932222384" sldId="505"/>
            <ac:graphicFrameMk id="10" creationId="{FF40F9A6-358B-4B85-590D-48021E3C4A46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05.425" v="630"/>
          <ac:graphicFrameMkLst>
            <pc:docMk/>
            <pc:sldMk cId="3932222384" sldId="505"/>
            <ac:graphicFrameMk id="14" creationId="{F9253ED4-BEDD-4545-573F-9A198EC2A7D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932222384" sldId="505"/>
                <pc2:cmMk id="{F7D067C3-2655-45F3-AEF8-EEDDE4AE8438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932222384" sldId="505"/>
                <pc2:cmMk id="{09BA23C6-2F7B-4D29-86C5-4E87F336363A}"/>
              </pc2:cmMkLst>
            </pc226:cmChg>
          </p:ext>
        </pc:extLst>
      </pc:sldChg>
      <pc:sldChg chg="addSp modSp delCm">
        <pc:chgData name="강다혜" userId="76862be5-6459-46bc-b30d-20a8f5161c9e" providerId="ADAL" clId="{AFDF7C5B-DF50-4D42-B5E3-D68BF2346BB9}" dt="2023-02-06T06:20:22.346" v="641"/>
        <pc:sldMkLst>
          <pc:docMk/>
          <pc:sldMk cId="2775479913" sldId="508"/>
        </pc:sldMkLst>
        <pc:graphicFrameChg chg="add mod">
          <ac:chgData name="강다혜" userId="76862be5-6459-46bc-b30d-20a8f5161c9e" providerId="ADAL" clId="{AFDF7C5B-DF50-4D42-B5E3-D68BF2346BB9}" dt="2023-02-06T06:20:22.346" v="641"/>
          <ac:graphicFrameMkLst>
            <pc:docMk/>
            <pc:sldMk cId="2775479913" sldId="508"/>
            <ac:graphicFrameMk id="10" creationId="{54EDD0E1-A088-9C75-E7DA-BE49E230697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775479913" sldId="508"/>
                <pc2:cmMk id="{F498186E-69D9-45F2-97D8-2BEB1C107ABF}"/>
              </pc2:cmMkLst>
            </pc226:cmChg>
          </p:ext>
        </pc:extLst>
      </pc:sldChg>
      <pc:sldChg chg="addSp delSp modSp mod">
        <pc:chgData name="강다혜" userId="76862be5-6459-46bc-b30d-20a8f5161c9e" providerId="ADAL" clId="{AFDF7C5B-DF50-4D42-B5E3-D68BF2346BB9}" dt="2023-02-06T06:20:39.045" v="657"/>
        <pc:sldMkLst>
          <pc:docMk/>
          <pc:sldMk cId="264134345" sldId="511"/>
        </pc:sldMkLst>
        <pc:graphicFrameChg chg="del">
          <ac:chgData name="강다혜" userId="76862be5-6459-46bc-b30d-20a8f5161c9e" providerId="ADAL" clId="{AFDF7C5B-DF50-4D42-B5E3-D68BF2346BB9}" dt="2023-02-06T06:20:38.604" v="656" actId="478"/>
          <ac:graphicFrameMkLst>
            <pc:docMk/>
            <pc:sldMk cId="264134345" sldId="511"/>
            <ac:graphicFrameMk id="8" creationId="{910E81F3-4B2C-DC08-4AB8-6CCC765DBA5E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39.045" v="657"/>
          <ac:graphicFrameMkLst>
            <pc:docMk/>
            <pc:sldMk cId="264134345" sldId="511"/>
            <ac:graphicFrameMk id="9" creationId="{D899C294-1CB6-27CD-2553-2F15AAB4202E}"/>
          </ac:graphicFrameMkLst>
        </pc:graphicFrameChg>
      </pc:sldChg>
      <pc:sldChg chg="addSp delSp modSp mod">
        <pc:chgData name="강다혜" userId="76862be5-6459-46bc-b30d-20a8f5161c9e" providerId="ADAL" clId="{AFDF7C5B-DF50-4D42-B5E3-D68BF2346BB9}" dt="2023-02-06T06:20:51.124" v="669"/>
        <pc:sldMkLst>
          <pc:docMk/>
          <pc:sldMk cId="1022205590" sldId="513"/>
        </pc:sldMkLst>
        <pc:graphicFrameChg chg="del">
          <ac:chgData name="강다혜" userId="76862be5-6459-46bc-b30d-20a8f5161c9e" providerId="ADAL" clId="{AFDF7C5B-DF50-4D42-B5E3-D68BF2346BB9}" dt="2023-02-06T06:20:50.715" v="668" actId="478"/>
          <ac:graphicFrameMkLst>
            <pc:docMk/>
            <pc:sldMk cId="1022205590" sldId="513"/>
            <ac:graphicFrameMk id="8" creationId="{E2162AD9-68B3-9A0B-0632-88D6ECA2567C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51.124" v="669"/>
          <ac:graphicFrameMkLst>
            <pc:docMk/>
            <pc:sldMk cId="1022205590" sldId="513"/>
            <ac:graphicFrameMk id="10" creationId="{2874364D-31C5-A88B-65DF-D62EE30B723E}"/>
          </ac:graphicFrameMkLst>
        </pc:graphicFrameChg>
      </pc:sldChg>
      <pc:sldChg chg="addSp delSp modSp mod delCm">
        <pc:chgData name="강다혜" userId="76862be5-6459-46bc-b30d-20a8f5161c9e" providerId="ADAL" clId="{AFDF7C5B-DF50-4D42-B5E3-D68BF2346BB9}" dt="2023-02-06T06:21:03.652" v="681"/>
        <pc:sldMkLst>
          <pc:docMk/>
          <pc:sldMk cId="665240009" sldId="515"/>
        </pc:sldMkLst>
        <pc:graphicFrameChg chg="del">
          <ac:chgData name="강다혜" userId="76862be5-6459-46bc-b30d-20a8f5161c9e" providerId="ADAL" clId="{AFDF7C5B-DF50-4D42-B5E3-D68BF2346BB9}" dt="2023-02-06T06:21:03.274" v="680" actId="478"/>
          <ac:graphicFrameMkLst>
            <pc:docMk/>
            <pc:sldMk cId="665240009" sldId="515"/>
            <ac:graphicFrameMk id="8" creationId="{A73C69C7-6CE3-B344-49C0-5AED5E988220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03.652" v="681"/>
          <ac:graphicFrameMkLst>
            <pc:docMk/>
            <pc:sldMk cId="665240009" sldId="515"/>
            <ac:graphicFrameMk id="9" creationId="{55BDB96A-53CB-C915-CA32-D45FC85D0843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665240009" sldId="515"/>
                <pc2:cmMk id="{4B672D99-1024-42E2-BC30-D19A4A0058B7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57.258" v="675"/>
        <pc:sldMkLst>
          <pc:docMk/>
          <pc:sldMk cId="3541339567" sldId="516"/>
        </pc:sldMkLst>
        <pc:graphicFrameChg chg="del">
          <ac:chgData name="강다혜" userId="76862be5-6459-46bc-b30d-20a8f5161c9e" providerId="ADAL" clId="{AFDF7C5B-DF50-4D42-B5E3-D68BF2346BB9}" dt="2023-02-06T06:20:56.873" v="674" actId="478"/>
          <ac:graphicFrameMkLst>
            <pc:docMk/>
            <pc:sldMk cId="3541339567" sldId="516"/>
            <ac:graphicFrameMk id="8" creationId="{79D50D24-6EF5-6FE3-B1E7-EF2B7113F2EF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57.258" v="675"/>
          <ac:graphicFrameMkLst>
            <pc:docMk/>
            <pc:sldMk cId="3541339567" sldId="516"/>
            <ac:graphicFrameMk id="10" creationId="{0A2EF477-3FA4-0992-C662-B0D41DAC1AC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541339567" sldId="516"/>
                <pc2:cmMk id="{33F7A219-6D8A-453D-9D1C-C5E37EA65383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541339567" sldId="516"/>
                <pc2:cmMk id="{496398E6-4164-41A7-93EB-3C3AB3C26E14}"/>
              </pc2:cmMkLst>
            </pc226:cmChg>
          </p:ext>
        </pc:extLst>
      </pc:sldChg>
      <pc:sldChg chg="addSp delSp modSp mod">
        <pc:chgData name="강다혜" userId="76862be5-6459-46bc-b30d-20a8f5161c9e" providerId="ADAL" clId="{AFDF7C5B-DF50-4D42-B5E3-D68BF2346BB9}" dt="2023-02-06T06:21:01.362" v="679"/>
        <pc:sldMkLst>
          <pc:docMk/>
          <pc:sldMk cId="4214833267" sldId="517"/>
        </pc:sldMkLst>
        <pc:graphicFrameChg chg="del">
          <ac:chgData name="강다혜" userId="76862be5-6459-46bc-b30d-20a8f5161c9e" providerId="ADAL" clId="{AFDF7C5B-DF50-4D42-B5E3-D68BF2346BB9}" dt="2023-02-06T06:21:01.012" v="678" actId="478"/>
          <ac:graphicFrameMkLst>
            <pc:docMk/>
            <pc:sldMk cId="4214833267" sldId="517"/>
            <ac:graphicFrameMk id="10" creationId="{F679B4E7-C082-89AC-FFFA-46DF5694445C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01.362" v="679"/>
          <ac:graphicFrameMkLst>
            <pc:docMk/>
            <pc:sldMk cId="4214833267" sldId="517"/>
            <ac:graphicFrameMk id="11" creationId="{E7449B81-AAAA-2706-59FF-FB77B4CD8BCE}"/>
          </ac:graphicFrameMkLst>
        </pc:graphicFrameChg>
      </pc:sldChg>
      <pc:sldChg chg="addSp delSp modSp mod">
        <pc:chgData name="강다혜" userId="76862be5-6459-46bc-b30d-20a8f5161c9e" providerId="ADAL" clId="{AFDF7C5B-DF50-4D42-B5E3-D68BF2346BB9}" dt="2023-02-06T06:20:59.357" v="677"/>
        <pc:sldMkLst>
          <pc:docMk/>
          <pc:sldMk cId="863840013" sldId="518"/>
        </pc:sldMkLst>
        <pc:graphicFrameChg chg="del">
          <ac:chgData name="강다혜" userId="76862be5-6459-46bc-b30d-20a8f5161c9e" providerId="ADAL" clId="{AFDF7C5B-DF50-4D42-B5E3-D68BF2346BB9}" dt="2023-02-06T06:20:58.949" v="676" actId="478"/>
          <ac:graphicFrameMkLst>
            <pc:docMk/>
            <pc:sldMk cId="863840013" sldId="518"/>
            <ac:graphicFrameMk id="8" creationId="{3BCB496E-A3FF-7463-2582-EEDF330B3324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59.357" v="677"/>
          <ac:graphicFrameMkLst>
            <pc:docMk/>
            <pc:sldMk cId="863840013" sldId="518"/>
            <ac:graphicFrameMk id="12" creationId="{EA178F9B-D3AA-205D-05BD-E6E60639B2F5}"/>
          </ac:graphicFrameMkLst>
        </pc:graphicFrameChg>
      </pc:sldChg>
      <pc:sldChg chg="addSp delSp modSp mod delCm">
        <pc:chgData name="강다혜" userId="76862be5-6459-46bc-b30d-20a8f5161c9e" providerId="ADAL" clId="{AFDF7C5B-DF50-4D42-B5E3-D68BF2346BB9}" dt="2023-02-06T06:20:26.194" v="645"/>
        <pc:sldMkLst>
          <pc:docMk/>
          <pc:sldMk cId="4180543161" sldId="526"/>
        </pc:sldMkLst>
        <pc:graphicFrameChg chg="del">
          <ac:chgData name="강다혜" userId="76862be5-6459-46bc-b30d-20a8f5161c9e" providerId="ADAL" clId="{AFDF7C5B-DF50-4D42-B5E3-D68BF2346BB9}" dt="2023-02-06T06:20:25.970" v="644" actId="478"/>
          <ac:graphicFrameMkLst>
            <pc:docMk/>
            <pc:sldMk cId="4180543161" sldId="526"/>
            <ac:graphicFrameMk id="10" creationId="{CF34FC91-F698-DA78-8F3E-76D216BC792E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26.194" v="645"/>
          <ac:graphicFrameMkLst>
            <pc:docMk/>
            <pc:sldMk cId="4180543161" sldId="526"/>
            <ac:graphicFrameMk id="14" creationId="{6D0FF5DA-AD73-A6C4-B4CB-860FAC9C995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4180543161" sldId="526"/>
                <pc2:cmMk id="{837A2338-BC0B-497F-BE54-33E209EA4706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4180543161" sldId="526"/>
                <pc2:cmMk id="{C4D97A55-1F93-44C9-A130-1FCA3799E782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4180543161" sldId="526"/>
                <pc2:cmMk id="{B3D4AA7D-147B-495B-8585-4C293EB54355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4180543161" sldId="526"/>
                <pc2:cmMk id="{B995B2EE-E083-483F-89A5-B207FE591669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19:52.588" v="620"/>
        <pc:sldMkLst>
          <pc:docMk/>
          <pc:sldMk cId="4281432827" sldId="529"/>
        </pc:sldMkLst>
        <pc:graphicFrameChg chg="add mod">
          <ac:chgData name="강다혜" userId="76862be5-6459-46bc-b30d-20a8f5161c9e" providerId="ADAL" clId="{AFDF7C5B-DF50-4D42-B5E3-D68BF2346BB9}" dt="2023-02-06T06:19:52.588" v="620"/>
          <ac:graphicFrameMkLst>
            <pc:docMk/>
            <pc:sldMk cId="4281432827" sldId="529"/>
            <ac:graphicFrameMk id="11" creationId="{AA464AAF-6ED8-6202-FADC-893F0670F567}"/>
          </ac:graphicFrameMkLst>
        </pc:graphicFrameChg>
        <pc:graphicFrameChg chg="del">
          <ac:chgData name="강다혜" userId="76862be5-6459-46bc-b30d-20a8f5161c9e" providerId="ADAL" clId="{AFDF7C5B-DF50-4D42-B5E3-D68BF2346BB9}" dt="2023-02-06T06:19:52.221" v="619" actId="478"/>
          <ac:graphicFrameMkLst>
            <pc:docMk/>
            <pc:sldMk cId="4281432827" sldId="529"/>
            <ac:graphicFrameMk id="13" creationId="{70F7C58F-7539-5109-03F5-BF9AE9DF0CE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4281432827" sldId="529"/>
                <pc2:cmMk id="{ED85E9B9-1FFD-4938-9715-A290466CDAB5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55.428" v="673"/>
        <pc:sldMkLst>
          <pc:docMk/>
          <pc:sldMk cId="2560491205" sldId="532"/>
        </pc:sldMkLst>
        <pc:graphicFrameChg chg="del">
          <ac:chgData name="강다혜" userId="76862be5-6459-46bc-b30d-20a8f5161c9e" providerId="ADAL" clId="{AFDF7C5B-DF50-4D42-B5E3-D68BF2346BB9}" dt="2023-02-06T06:20:55.148" v="672" actId="478"/>
          <ac:graphicFrameMkLst>
            <pc:docMk/>
            <pc:sldMk cId="2560491205" sldId="532"/>
            <ac:graphicFrameMk id="3" creationId="{E9F14DA3-49DD-13FC-025B-06FADA2B2B0A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55.428" v="673"/>
          <ac:graphicFrameMkLst>
            <pc:docMk/>
            <pc:sldMk cId="2560491205" sldId="532"/>
            <ac:graphicFrameMk id="11" creationId="{2D1A63DF-7712-E3D1-F205-036921F79FE7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560491205" sldId="532"/>
                <pc2:cmMk id="{27F76C74-8CD9-4ABF-AE62-BADD6A017370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53.283" v="671"/>
        <pc:sldMkLst>
          <pc:docMk/>
          <pc:sldMk cId="461735662" sldId="533"/>
        </pc:sldMkLst>
        <pc:graphicFrameChg chg="del">
          <ac:chgData name="강다혜" userId="76862be5-6459-46bc-b30d-20a8f5161c9e" providerId="ADAL" clId="{AFDF7C5B-DF50-4D42-B5E3-D68BF2346BB9}" dt="2023-02-06T06:20:52.918" v="670" actId="478"/>
          <ac:graphicFrameMkLst>
            <pc:docMk/>
            <pc:sldMk cId="461735662" sldId="533"/>
            <ac:graphicFrameMk id="3" creationId="{A2A26C02-BD80-14A3-5E16-E727E0A865FD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53.283" v="671"/>
          <ac:graphicFrameMkLst>
            <pc:docMk/>
            <pc:sldMk cId="461735662" sldId="533"/>
            <ac:graphicFrameMk id="4" creationId="{7AD68873-8441-4A89-59E4-C6A01F117C5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461735662" sldId="533"/>
                <pc2:cmMk id="{D855C7F1-B23E-4966-8285-BD2B6EB7F248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35.171" v="653"/>
        <pc:sldMkLst>
          <pc:docMk/>
          <pc:sldMk cId="590116202" sldId="534"/>
        </pc:sldMkLst>
        <pc:graphicFrameChg chg="del">
          <ac:chgData name="강다혜" userId="76862be5-6459-46bc-b30d-20a8f5161c9e" providerId="ADAL" clId="{AFDF7C5B-DF50-4D42-B5E3-D68BF2346BB9}" dt="2023-02-06T06:20:34.763" v="652" actId="478"/>
          <ac:graphicFrameMkLst>
            <pc:docMk/>
            <pc:sldMk cId="590116202" sldId="534"/>
            <ac:graphicFrameMk id="12" creationId="{4B134FC2-79A1-4CC3-C11D-F6E818524E88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35.171" v="653"/>
          <ac:graphicFrameMkLst>
            <pc:docMk/>
            <pc:sldMk cId="590116202" sldId="534"/>
            <ac:graphicFrameMk id="14" creationId="{7A24A083-FC02-32F4-3B3C-95F8170FF43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590116202" sldId="534"/>
                <pc2:cmMk id="{9D930256-46D0-4949-9886-5604B9554A56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590116202" sldId="534"/>
                <pc2:cmMk id="{D9161F87-A179-4885-8572-0900C33C8ACF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590116202" sldId="534"/>
                <pc2:cmMk id="{21E25CC0-F0A6-41C7-8DCF-E0B3681DFD5F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19:37.816" v="607"/>
        <pc:sldMkLst>
          <pc:docMk/>
          <pc:sldMk cId="1421329792" sldId="535"/>
        </pc:sldMkLst>
        <pc:graphicFrameChg chg="del">
          <ac:chgData name="강다혜" userId="76862be5-6459-46bc-b30d-20a8f5161c9e" providerId="ADAL" clId="{AFDF7C5B-DF50-4D42-B5E3-D68BF2346BB9}" dt="2023-02-06T06:19:37.545" v="606" actId="478"/>
          <ac:graphicFrameMkLst>
            <pc:docMk/>
            <pc:sldMk cId="1421329792" sldId="535"/>
            <ac:graphicFrameMk id="14" creationId="{4B3094C2-4265-CA34-F000-CDF33911E93D}"/>
          </ac:graphicFrameMkLst>
        </pc:graphicFrameChg>
        <pc:graphicFrameChg chg="add mod">
          <ac:chgData name="강다혜" userId="76862be5-6459-46bc-b30d-20a8f5161c9e" providerId="ADAL" clId="{AFDF7C5B-DF50-4D42-B5E3-D68BF2346BB9}" dt="2023-02-06T06:19:37.816" v="607"/>
          <ac:graphicFrameMkLst>
            <pc:docMk/>
            <pc:sldMk cId="1421329792" sldId="535"/>
            <ac:graphicFrameMk id="15" creationId="{0CF785B0-23A4-4522-9ED9-CF9CFD8A851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421329792" sldId="535"/>
                <pc2:cmMk id="{6CEF4A39-1365-4985-A792-96DE7A6437E6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421329792" sldId="535"/>
                <pc2:cmMk id="{BE972045-2507-442E-914F-31D626C13462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19:44.070" v="613"/>
        <pc:sldMkLst>
          <pc:docMk/>
          <pc:sldMk cId="2777661931" sldId="537"/>
        </pc:sldMkLst>
        <pc:graphicFrameChg chg="del">
          <ac:chgData name="강다혜" userId="76862be5-6459-46bc-b30d-20a8f5161c9e" providerId="ADAL" clId="{AFDF7C5B-DF50-4D42-B5E3-D68BF2346BB9}" dt="2023-02-06T06:19:43.586" v="612" actId="478"/>
          <ac:graphicFrameMkLst>
            <pc:docMk/>
            <pc:sldMk cId="2777661931" sldId="537"/>
            <ac:graphicFrameMk id="14" creationId="{B7E65B08-E328-F6DA-94B3-9F1C50C3F348}"/>
          </ac:graphicFrameMkLst>
        </pc:graphicFrameChg>
        <pc:graphicFrameChg chg="add mod">
          <ac:chgData name="강다혜" userId="76862be5-6459-46bc-b30d-20a8f5161c9e" providerId="ADAL" clId="{AFDF7C5B-DF50-4D42-B5E3-D68BF2346BB9}" dt="2023-02-06T06:19:44.070" v="613"/>
          <ac:graphicFrameMkLst>
            <pc:docMk/>
            <pc:sldMk cId="2777661931" sldId="537"/>
            <ac:graphicFrameMk id="15" creationId="{CD4AF736-700B-4402-86F0-C787B8B6A16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777661931" sldId="537"/>
                <pc2:cmMk id="{DA42CE92-E458-4D86-AABB-46DF2AF1FE5A}"/>
              </pc2:cmMkLst>
            </pc226:cmChg>
          </p:ext>
        </pc:extLst>
      </pc:sldChg>
      <pc:sldChg chg="addSp delSp modSp mod">
        <pc:chgData name="강다혜" userId="76862be5-6459-46bc-b30d-20a8f5161c9e" providerId="ADAL" clId="{AFDF7C5B-DF50-4D42-B5E3-D68BF2346BB9}" dt="2023-02-06T06:20:37.126" v="655"/>
        <pc:sldMkLst>
          <pc:docMk/>
          <pc:sldMk cId="1604957119" sldId="538"/>
        </pc:sldMkLst>
        <pc:graphicFrameChg chg="del">
          <ac:chgData name="강다혜" userId="76862be5-6459-46bc-b30d-20a8f5161c9e" providerId="ADAL" clId="{AFDF7C5B-DF50-4D42-B5E3-D68BF2346BB9}" dt="2023-02-06T06:20:36.804" v="654" actId="478"/>
          <ac:graphicFrameMkLst>
            <pc:docMk/>
            <pc:sldMk cId="1604957119" sldId="538"/>
            <ac:graphicFrameMk id="8" creationId="{CD2F7C93-70E0-E0B7-D788-FBB358F94DCC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37.126" v="655"/>
          <ac:graphicFrameMkLst>
            <pc:docMk/>
            <pc:sldMk cId="1604957119" sldId="538"/>
            <ac:graphicFrameMk id="11" creationId="{20E36A54-5A71-AA14-E5B1-0326A4EC99E3}"/>
          </ac:graphicFrameMkLst>
        </pc:graphicFrameChg>
      </pc:sldChg>
      <pc:sldChg chg="addSp delSp modSp mod delCm">
        <pc:chgData name="강다혜" userId="76862be5-6459-46bc-b30d-20a8f5161c9e" providerId="ADAL" clId="{AFDF7C5B-DF50-4D42-B5E3-D68BF2346BB9}" dt="2023-02-06T06:19:48.711" v="616"/>
        <pc:sldMkLst>
          <pc:docMk/>
          <pc:sldMk cId="1770993356" sldId="540"/>
        </pc:sldMkLst>
        <pc:graphicFrameChg chg="del">
          <ac:chgData name="강다혜" userId="76862be5-6459-46bc-b30d-20a8f5161c9e" providerId="ADAL" clId="{AFDF7C5B-DF50-4D42-B5E3-D68BF2346BB9}" dt="2023-02-06T06:19:48.291" v="615" actId="478"/>
          <ac:graphicFrameMkLst>
            <pc:docMk/>
            <pc:sldMk cId="1770993356" sldId="540"/>
            <ac:graphicFrameMk id="8" creationId="{6BD4D1C1-4B7F-9CB6-9484-22F4486939D1}"/>
          </ac:graphicFrameMkLst>
        </pc:graphicFrameChg>
        <pc:graphicFrameChg chg="add mod">
          <ac:chgData name="강다혜" userId="76862be5-6459-46bc-b30d-20a8f5161c9e" providerId="ADAL" clId="{AFDF7C5B-DF50-4D42-B5E3-D68BF2346BB9}" dt="2023-02-06T06:19:48.711" v="616"/>
          <ac:graphicFrameMkLst>
            <pc:docMk/>
            <pc:sldMk cId="1770993356" sldId="540"/>
            <ac:graphicFrameMk id="9" creationId="{E1DF679B-BC26-E72B-BD24-D95A77A02E0C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770993356" sldId="540"/>
                <pc2:cmMk id="{857B9A6B-58A3-4438-9746-FCF819778E84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29.795" v="649"/>
        <pc:sldMkLst>
          <pc:docMk/>
          <pc:sldMk cId="3598033017" sldId="541"/>
        </pc:sldMkLst>
        <pc:graphicFrameChg chg="del">
          <ac:chgData name="강다혜" userId="76862be5-6459-46bc-b30d-20a8f5161c9e" providerId="ADAL" clId="{AFDF7C5B-DF50-4D42-B5E3-D68BF2346BB9}" dt="2023-02-06T06:20:29.330" v="648" actId="478"/>
          <ac:graphicFrameMkLst>
            <pc:docMk/>
            <pc:sldMk cId="3598033017" sldId="541"/>
            <ac:graphicFrameMk id="8" creationId="{5E343D71-29DB-C685-4605-A40D34A829C9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29.795" v="649"/>
          <ac:graphicFrameMkLst>
            <pc:docMk/>
            <pc:sldMk cId="3598033017" sldId="541"/>
            <ac:graphicFrameMk id="12" creationId="{CEAF0534-215E-9823-D71E-F03D9285C303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598033017" sldId="541"/>
                <pc2:cmMk id="{811DFD4B-7686-451A-BD03-B7DC17EAC200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19:55.845" v="622"/>
        <pc:sldMkLst>
          <pc:docMk/>
          <pc:sldMk cId="1722465307" sldId="542"/>
        </pc:sldMkLst>
        <pc:graphicFrameChg chg="del">
          <ac:chgData name="강다혜" userId="76862be5-6459-46bc-b30d-20a8f5161c9e" providerId="ADAL" clId="{AFDF7C5B-DF50-4D42-B5E3-D68BF2346BB9}" dt="2023-02-06T06:19:55.418" v="621" actId="478"/>
          <ac:graphicFrameMkLst>
            <pc:docMk/>
            <pc:sldMk cId="1722465307" sldId="542"/>
            <ac:graphicFrameMk id="8" creationId="{8F409A34-D329-E56C-0177-5F873FDFDAFF}"/>
          </ac:graphicFrameMkLst>
        </pc:graphicFrameChg>
        <pc:graphicFrameChg chg="add mod">
          <ac:chgData name="강다혜" userId="76862be5-6459-46bc-b30d-20a8f5161c9e" providerId="ADAL" clId="{AFDF7C5B-DF50-4D42-B5E3-D68BF2346BB9}" dt="2023-02-06T06:19:55.845" v="622"/>
          <ac:graphicFrameMkLst>
            <pc:docMk/>
            <pc:sldMk cId="1722465307" sldId="542"/>
            <ac:graphicFrameMk id="9" creationId="{D2421212-3534-A5B7-4498-7762EE17DED5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722465307" sldId="542"/>
                <pc2:cmMk id="{56573BDD-213D-4314-86F7-C2EB192C5854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19:50.529" v="618"/>
        <pc:sldMkLst>
          <pc:docMk/>
          <pc:sldMk cId="2076897701" sldId="543"/>
        </pc:sldMkLst>
        <pc:graphicFrameChg chg="del">
          <ac:chgData name="강다혜" userId="76862be5-6459-46bc-b30d-20a8f5161c9e" providerId="ADAL" clId="{AFDF7C5B-DF50-4D42-B5E3-D68BF2346BB9}" dt="2023-02-06T06:19:50.183" v="617" actId="478"/>
          <ac:graphicFrameMkLst>
            <pc:docMk/>
            <pc:sldMk cId="2076897701" sldId="543"/>
            <ac:graphicFrameMk id="8" creationId="{BFA353B8-8ADD-6730-1C24-B5143660DBDF}"/>
          </ac:graphicFrameMkLst>
        </pc:graphicFrameChg>
        <pc:graphicFrameChg chg="add mod">
          <ac:chgData name="강다혜" userId="76862be5-6459-46bc-b30d-20a8f5161c9e" providerId="ADAL" clId="{AFDF7C5B-DF50-4D42-B5E3-D68BF2346BB9}" dt="2023-02-06T06:19:50.529" v="618"/>
          <ac:graphicFrameMkLst>
            <pc:docMk/>
            <pc:sldMk cId="2076897701" sldId="543"/>
            <ac:graphicFrameMk id="9" creationId="{D0568FBE-ACC0-F510-8E6A-8D601D537D01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076897701" sldId="543"/>
                <pc2:cmMk id="{19BB248D-4B9B-4240-A977-1A26AB7CD84D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19:59.845" v="624"/>
        <pc:sldMkLst>
          <pc:docMk/>
          <pc:sldMk cId="1040215721" sldId="544"/>
        </pc:sldMkLst>
        <pc:graphicFrameChg chg="del">
          <ac:chgData name="강다혜" userId="76862be5-6459-46bc-b30d-20a8f5161c9e" providerId="ADAL" clId="{AFDF7C5B-DF50-4D42-B5E3-D68BF2346BB9}" dt="2023-02-06T06:19:59.349" v="623" actId="478"/>
          <ac:graphicFrameMkLst>
            <pc:docMk/>
            <pc:sldMk cId="1040215721" sldId="544"/>
            <ac:graphicFrameMk id="8" creationId="{950A52DD-57F6-3B24-B60D-B4C145337870}"/>
          </ac:graphicFrameMkLst>
        </pc:graphicFrameChg>
        <pc:graphicFrameChg chg="add mod">
          <ac:chgData name="강다혜" userId="76862be5-6459-46bc-b30d-20a8f5161c9e" providerId="ADAL" clId="{AFDF7C5B-DF50-4D42-B5E3-D68BF2346BB9}" dt="2023-02-06T06:19:59.845" v="624"/>
          <ac:graphicFrameMkLst>
            <pc:docMk/>
            <pc:sldMk cId="1040215721" sldId="544"/>
            <ac:graphicFrameMk id="9" creationId="{A9D16091-BEA5-C6D2-7996-D1DCDB833E0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040215721" sldId="544"/>
                <pc2:cmMk id="{92EF8BF1-8C84-48C6-BB09-86DF69870F08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01.839" v="626"/>
        <pc:sldMkLst>
          <pc:docMk/>
          <pc:sldMk cId="23362032" sldId="545"/>
        </pc:sldMkLst>
        <pc:graphicFrameChg chg="del">
          <ac:chgData name="강다혜" userId="76862be5-6459-46bc-b30d-20a8f5161c9e" providerId="ADAL" clId="{AFDF7C5B-DF50-4D42-B5E3-D68BF2346BB9}" dt="2023-02-06T06:20:01.368" v="625" actId="478"/>
          <ac:graphicFrameMkLst>
            <pc:docMk/>
            <pc:sldMk cId="23362032" sldId="545"/>
            <ac:graphicFrameMk id="8" creationId="{6145C466-A82F-C749-53B1-01C5F2677692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01.839" v="626"/>
          <ac:graphicFrameMkLst>
            <pc:docMk/>
            <pc:sldMk cId="23362032" sldId="545"/>
            <ac:graphicFrameMk id="10" creationId="{71E3A32B-33B8-03F4-9FCF-067EA98AB3D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3362032" sldId="545"/>
                <pc2:cmMk id="{93A02D40-11F6-4FBA-9F46-5066F9AF00EB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13.999" v="638"/>
        <pc:sldMkLst>
          <pc:docMk/>
          <pc:sldMk cId="1105239819" sldId="546"/>
        </pc:sldMkLst>
        <pc:graphicFrameChg chg="add del mod">
          <ac:chgData name="강다혜" userId="76862be5-6459-46bc-b30d-20a8f5161c9e" providerId="ADAL" clId="{AFDF7C5B-DF50-4D42-B5E3-D68BF2346BB9}" dt="2023-02-06T06:20:12.746" v="636"/>
          <ac:graphicFrameMkLst>
            <pc:docMk/>
            <pc:sldMk cId="1105239819" sldId="546"/>
            <ac:graphicFrameMk id="11" creationId="{E6041515-6C3F-038E-8B1A-CAB9B8390E4E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13.999" v="638"/>
          <ac:graphicFrameMkLst>
            <pc:docMk/>
            <pc:sldMk cId="1105239819" sldId="546"/>
            <ac:graphicFrameMk id="13" creationId="{026263BE-4B8A-3689-CF8B-94DBBFDE00E8}"/>
          </ac:graphicFrameMkLst>
        </pc:graphicFrameChg>
        <pc:graphicFrameChg chg="del">
          <ac:chgData name="강다혜" userId="76862be5-6459-46bc-b30d-20a8f5161c9e" providerId="ADAL" clId="{AFDF7C5B-DF50-4D42-B5E3-D68BF2346BB9}" dt="2023-02-06T06:20:13.557" v="637" actId="478"/>
          <ac:graphicFrameMkLst>
            <pc:docMk/>
            <pc:sldMk cId="1105239819" sldId="546"/>
            <ac:graphicFrameMk id="14" creationId="{7C926F3F-4A0C-9F37-C6E7-E672B4E2BF95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105239819" sldId="546"/>
                <pc2:cmMk id="{701A1117-0722-44D2-97E6-800E690CD83E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105239819" sldId="546"/>
                <pc2:cmMk id="{B97C5E6A-6CE3-4812-B27A-093AE04F7270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105239819" sldId="546"/>
                <pc2:cmMk id="{C80DD9DD-92D4-4CA0-8E9C-709118444C78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08.215" v="632"/>
        <pc:sldMkLst>
          <pc:docMk/>
          <pc:sldMk cId="1107077062" sldId="547"/>
        </pc:sldMkLst>
        <pc:graphicFrameChg chg="del">
          <ac:chgData name="강다혜" userId="76862be5-6459-46bc-b30d-20a8f5161c9e" providerId="ADAL" clId="{AFDF7C5B-DF50-4D42-B5E3-D68BF2346BB9}" dt="2023-02-06T06:20:07.890" v="631" actId="478"/>
          <ac:graphicFrameMkLst>
            <pc:docMk/>
            <pc:sldMk cId="1107077062" sldId="547"/>
            <ac:graphicFrameMk id="9" creationId="{426251AF-F2EC-0F3C-979A-6DAE9E54858E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08.215" v="632"/>
          <ac:graphicFrameMkLst>
            <pc:docMk/>
            <pc:sldMk cId="1107077062" sldId="547"/>
            <ac:graphicFrameMk id="11" creationId="{00FFCEDD-CFFA-77EF-5022-A62076EDB9E7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107077062" sldId="547"/>
                <pc2:cmMk id="{8A5EA4EC-D22D-4E2F-952B-609E9C939CFC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09.744" v="634"/>
        <pc:sldMkLst>
          <pc:docMk/>
          <pc:sldMk cId="3580930705" sldId="548"/>
        </pc:sldMkLst>
        <pc:graphicFrameChg chg="add mod">
          <ac:chgData name="강다혜" userId="76862be5-6459-46bc-b30d-20a8f5161c9e" providerId="ADAL" clId="{AFDF7C5B-DF50-4D42-B5E3-D68BF2346BB9}" dt="2023-02-06T06:20:09.744" v="634"/>
          <ac:graphicFrameMkLst>
            <pc:docMk/>
            <pc:sldMk cId="3580930705" sldId="548"/>
            <ac:graphicFrameMk id="15" creationId="{50B90532-0EDC-35B6-F81C-2400A69AB3BD}"/>
          </ac:graphicFrameMkLst>
        </pc:graphicFrameChg>
        <pc:graphicFrameChg chg="del">
          <ac:chgData name="강다혜" userId="76862be5-6459-46bc-b30d-20a8f5161c9e" providerId="ADAL" clId="{AFDF7C5B-DF50-4D42-B5E3-D68BF2346BB9}" dt="2023-02-06T06:20:09.504" v="633" actId="478"/>
          <ac:graphicFrameMkLst>
            <pc:docMk/>
            <pc:sldMk cId="3580930705" sldId="548"/>
            <ac:graphicFrameMk id="17" creationId="{D618323E-929D-43B6-D2F8-F0A66EABD6F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580930705" sldId="548"/>
                <pc2:cmMk id="{E0EE041B-AC0E-4329-91AF-6AF910875A85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580930705" sldId="548"/>
                <pc2:cmMk id="{9FB67EE5-7A9F-431B-98CF-2B7B3AA04AD4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19.980" v="640"/>
        <pc:sldMkLst>
          <pc:docMk/>
          <pc:sldMk cId="1075695064" sldId="549"/>
        </pc:sldMkLst>
        <pc:graphicFrameChg chg="del">
          <ac:chgData name="강다혜" userId="76862be5-6459-46bc-b30d-20a8f5161c9e" providerId="ADAL" clId="{AFDF7C5B-DF50-4D42-B5E3-D68BF2346BB9}" dt="2023-02-06T06:20:19.434" v="639" actId="478"/>
          <ac:graphicFrameMkLst>
            <pc:docMk/>
            <pc:sldMk cId="1075695064" sldId="549"/>
            <ac:graphicFrameMk id="8" creationId="{6359A1B6-C049-F5F7-AC23-8FAB9F68E554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19.980" v="640"/>
          <ac:graphicFrameMkLst>
            <pc:docMk/>
            <pc:sldMk cId="1075695064" sldId="549"/>
            <ac:graphicFrameMk id="12" creationId="{152B673D-BDB3-5516-600F-D20032C1D731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075695064" sldId="549"/>
                <pc2:cmMk id="{EF3679E0-8166-4B38-9464-5291D8A692C0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19:35.852" v="605"/>
        <pc:sldMkLst>
          <pc:docMk/>
          <pc:sldMk cId="2273229595" sldId="551"/>
        </pc:sldMkLst>
        <pc:graphicFrameChg chg="del">
          <ac:chgData name="강다혜" userId="76862be5-6459-46bc-b30d-20a8f5161c9e" providerId="ADAL" clId="{AFDF7C5B-DF50-4D42-B5E3-D68BF2346BB9}" dt="2023-02-06T06:19:35.464" v="604" actId="478"/>
          <ac:graphicFrameMkLst>
            <pc:docMk/>
            <pc:sldMk cId="2273229595" sldId="551"/>
            <ac:graphicFrameMk id="8" creationId="{DE98C84C-6532-130B-7C22-DC92DBE85C69}"/>
          </ac:graphicFrameMkLst>
        </pc:graphicFrameChg>
        <pc:graphicFrameChg chg="add mod">
          <ac:chgData name="강다혜" userId="76862be5-6459-46bc-b30d-20a8f5161c9e" providerId="ADAL" clId="{AFDF7C5B-DF50-4D42-B5E3-D68BF2346BB9}" dt="2023-02-06T06:19:35.852" v="605"/>
          <ac:graphicFrameMkLst>
            <pc:docMk/>
            <pc:sldMk cId="2273229595" sldId="551"/>
            <ac:graphicFrameMk id="9" creationId="{A9ED80B5-91CA-9938-2FFE-69B7B39E6CD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273229595" sldId="551"/>
                <pc2:cmMk id="{BFC6EA68-51FF-4564-96A2-EADDA55252BB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273229595" sldId="551"/>
                <pc2:cmMk id="{739BCB76-1CC1-43D9-AC3D-18FC11953A6A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19:41.784" v="611"/>
        <pc:sldMkLst>
          <pc:docMk/>
          <pc:sldMk cId="1969332028" sldId="553"/>
        </pc:sldMkLst>
        <pc:graphicFrameChg chg="del">
          <ac:chgData name="강다혜" userId="76862be5-6459-46bc-b30d-20a8f5161c9e" providerId="ADAL" clId="{AFDF7C5B-DF50-4D42-B5E3-D68BF2346BB9}" dt="2023-02-06T06:19:41.722" v="610" actId="478"/>
          <ac:graphicFrameMkLst>
            <pc:docMk/>
            <pc:sldMk cId="1969332028" sldId="553"/>
            <ac:graphicFrameMk id="8" creationId="{456433AA-51E3-58EF-CECA-0F537559EC62}"/>
          </ac:graphicFrameMkLst>
        </pc:graphicFrameChg>
        <pc:graphicFrameChg chg="add mod">
          <ac:chgData name="강다혜" userId="76862be5-6459-46bc-b30d-20a8f5161c9e" providerId="ADAL" clId="{AFDF7C5B-DF50-4D42-B5E3-D68BF2346BB9}" dt="2023-02-06T06:19:41.784" v="611"/>
          <ac:graphicFrameMkLst>
            <pc:docMk/>
            <pc:sldMk cId="1969332028" sldId="553"/>
            <ac:graphicFrameMk id="9" creationId="{8D7EBB68-00BE-D11C-7D34-403B7F215D1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969332028" sldId="553"/>
                <pc2:cmMk id="{4782E823-6640-42E9-BBDD-D74146A77097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1:07.345" v="685"/>
        <pc:sldMkLst>
          <pc:docMk/>
          <pc:sldMk cId="3810459453" sldId="555"/>
        </pc:sldMkLst>
        <pc:graphicFrameChg chg="add mod">
          <ac:chgData name="강다혜" userId="76862be5-6459-46bc-b30d-20a8f5161c9e" providerId="ADAL" clId="{AFDF7C5B-DF50-4D42-B5E3-D68BF2346BB9}" dt="2023-02-06T06:21:07.345" v="685"/>
          <ac:graphicFrameMkLst>
            <pc:docMk/>
            <pc:sldMk cId="3810459453" sldId="555"/>
            <ac:graphicFrameMk id="11" creationId="{DE6F9B9B-67E1-A3D1-20BE-70B5EAD452DC}"/>
          </ac:graphicFrameMkLst>
        </pc:graphicFrameChg>
        <pc:graphicFrameChg chg="del">
          <ac:chgData name="강다혜" userId="76862be5-6459-46bc-b30d-20a8f5161c9e" providerId="ADAL" clId="{AFDF7C5B-DF50-4D42-B5E3-D68BF2346BB9}" dt="2023-02-06T06:21:06.839" v="684" actId="478"/>
          <ac:graphicFrameMkLst>
            <pc:docMk/>
            <pc:sldMk cId="3810459453" sldId="555"/>
            <ac:graphicFrameMk id="12" creationId="{868E0151-8D0A-DFB2-6CC0-A9F516826A1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810459453" sldId="555"/>
                <pc2:cmMk id="{F35484EA-3288-4669-AB62-69C295BB8057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1:11.171" v="689"/>
        <pc:sldMkLst>
          <pc:docMk/>
          <pc:sldMk cId="3083796006" sldId="557"/>
        </pc:sldMkLst>
        <pc:graphicFrameChg chg="del">
          <ac:chgData name="강다혜" userId="76862be5-6459-46bc-b30d-20a8f5161c9e" providerId="ADAL" clId="{AFDF7C5B-DF50-4D42-B5E3-D68BF2346BB9}" dt="2023-02-06T06:21:10.799" v="688" actId="478"/>
          <ac:graphicFrameMkLst>
            <pc:docMk/>
            <pc:sldMk cId="3083796006" sldId="557"/>
            <ac:graphicFrameMk id="8" creationId="{9A2CD2D2-6949-746D-AC36-DE0F8DD89080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11.171" v="689"/>
          <ac:graphicFrameMkLst>
            <pc:docMk/>
            <pc:sldMk cId="3083796006" sldId="557"/>
            <ac:graphicFrameMk id="10" creationId="{2BC9FC56-F04B-F8A8-7ABF-821439D62BC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083796006" sldId="557"/>
                <pc2:cmMk id="{6D21944F-E06A-45B4-A58B-D632086AA99C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083796006" sldId="557"/>
                <pc2:cmMk id="{1BCFF295-82CC-4817-B6DC-235CD6452F63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083796006" sldId="557"/>
                <pc2:cmMk id="{3A9FDDD6-00CC-455E-822E-5AE33C705864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24.710" v="643"/>
        <pc:sldMkLst>
          <pc:docMk/>
          <pc:sldMk cId="3659951474" sldId="562"/>
        </pc:sldMkLst>
        <pc:graphicFrameChg chg="del">
          <ac:chgData name="강다혜" userId="76862be5-6459-46bc-b30d-20a8f5161c9e" providerId="ADAL" clId="{AFDF7C5B-DF50-4D42-B5E3-D68BF2346BB9}" dt="2023-02-06T06:20:24.251" v="642" actId="478"/>
          <ac:graphicFrameMkLst>
            <pc:docMk/>
            <pc:sldMk cId="3659951474" sldId="562"/>
            <ac:graphicFrameMk id="8" creationId="{80B37FF3-20BB-2176-75B5-BE48ECDC6532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24.710" v="643"/>
          <ac:graphicFrameMkLst>
            <pc:docMk/>
            <pc:sldMk cId="3659951474" sldId="562"/>
            <ac:graphicFrameMk id="9" creationId="{8E06E3E4-D5D3-A02B-ED97-EC6FA117899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659951474" sldId="562"/>
                <pc2:cmMk id="{1E781544-1A6C-4501-A0BB-E439C11125CF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27.976" v="647"/>
        <pc:sldMkLst>
          <pc:docMk/>
          <pc:sldMk cId="1929566175" sldId="563"/>
        </pc:sldMkLst>
        <pc:graphicFrameChg chg="del">
          <ac:chgData name="강다혜" userId="76862be5-6459-46bc-b30d-20a8f5161c9e" providerId="ADAL" clId="{AFDF7C5B-DF50-4D42-B5E3-D68BF2346BB9}" dt="2023-02-06T06:20:27.680" v="646" actId="478"/>
          <ac:graphicFrameMkLst>
            <pc:docMk/>
            <pc:sldMk cId="1929566175" sldId="563"/>
            <ac:graphicFrameMk id="10" creationId="{CB3D6725-F8D0-61C0-55E2-ECE30BA89A8A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27.976" v="647"/>
          <ac:graphicFrameMkLst>
            <pc:docMk/>
            <pc:sldMk cId="1929566175" sldId="563"/>
            <ac:graphicFrameMk id="14" creationId="{86218311-8B44-45C9-04CE-221000D85D0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929566175" sldId="563"/>
                <pc2:cmMk id="{06CCDEA9-5385-4B00-A71B-7E20F2966057}"/>
              </pc2:cmMkLst>
            </pc226:cmChg>
          </p:ext>
        </pc:extLst>
      </pc:sldChg>
      <pc:sldChg chg="addSp delSp modSp mod">
        <pc:chgData name="강다혜" userId="76862be5-6459-46bc-b30d-20a8f5161c9e" providerId="ADAL" clId="{AFDF7C5B-DF50-4D42-B5E3-D68BF2346BB9}" dt="2023-02-06T06:20:33.320" v="651"/>
        <pc:sldMkLst>
          <pc:docMk/>
          <pc:sldMk cId="1108385285" sldId="564"/>
        </pc:sldMkLst>
        <pc:graphicFrameChg chg="del">
          <ac:chgData name="강다혜" userId="76862be5-6459-46bc-b30d-20a8f5161c9e" providerId="ADAL" clId="{AFDF7C5B-DF50-4D42-B5E3-D68BF2346BB9}" dt="2023-02-06T06:20:31.466" v="650" actId="478"/>
          <ac:graphicFrameMkLst>
            <pc:docMk/>
            <pc:sldMk cId="1108385285" sldId="564"/>
            <ac:graphicFrameMk id="8" creationId="{C7BA3647-5D3B-0DBD-5AD5-5ECC8D4F5915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33.320" v="651"/>
          <ac:graphicFrameMkLst>
            <pc:docMk/>
            <pc:sldMk cId="1108385285" sldId="564"/>
            <ac:graphicFrameMk id="12" creationId="{A9307C18-674D-D557-906B-4F49CA561BDC}"/>
          </ac:graphicFrameMkLst>
        </pc:graphicFrameChg>
      </pc:sldChg>
      <pc:sldChg chg="addSp delSp modSp mod delCm">
        <pc:chgData name="강다혜" userId="76862be5-6459-46bc-b30d-20a8f5161c9e" providerId="ADAL" clId="{AFDF7C5B-DF50-4D42-B5E3-D68BF2346BB9}" dt="2023-02-06T06:20:41.602" v="659"/>
        <pc:sldMkLst>
          <pc:docMk/>
          <pc:sldMk cId="3113164582" sldId="566"/>
        </pc:sldMkLst>
        <pc:graphicFrameChg chg="del">
          <ac:chgData name="강다혜" userId="76862be5-6459-46bc-b30d-20a8f5161c9e" providerId="ADAL" clId="{AFDF7C5B-DF50-4D42-B5E3-D68BF2346BB9}" dt="2023-02-06T06:20:40.672" v="658" actId="478"/>
          <ac:graphicFrameMkLst>
            <pc:docMk/>
            <pc:sldMk cId="3113164582" sldId="566"/>
            <ac:graphicFrameMk id="8" creationId="{376F9F1D-D7B5-76FA-3740-E5CAE1BAB2FC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41.602" v="659"/>
          <ac:graphicFrameMkLst>
            <pc:docMk/>
            <pc:sldMk cId="3113164582" sldId="566"/>
            <ac:graphicFrameMk id="9" creationId="{FE23DF22-2FC4-8853-9468-771C42409AC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113164582" sldId="566"/>
                <pc2:cmMk id="{42901A77-ED78-4E9A-89E0-3A771A4435CB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113164582" sldId="566"/>
                <pc2:cmMk id="{EC67A6B8-82B0-4071-8EE8-827B9839382F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113164582" sldId="566"/>
                <pc2:cmMk id="{C75CEFCA-DBFF-4434-9066-BB2DDEE55F08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47.592" v="665"/>
        <pc:sldMkLst>
          <pc:docMk/>
          <pc:sldMk cId="2877428115" sldId="567"/>
        </pc:sldMkLst>
        <pc:graphicFrameChg chg="del">
          <ac:chgData name="강다혜" userId="76862be5-6459-46bc-b30d-20a8f5161c9e" providerId="ADAL" clId="{AFDF7C5B-DF50-4D42-B5E3-D68BF2346BB9}" dt="2023-02-06T06:20:47.290" v="664" actId="478"/>
          <ac:graphicFrameMkLst>
            <pc:docMk/>
            <pc:sldMk cId="2877428115" sldId="567"/>
            <ac:graphicFrameMk id="8" creationId="{943FC5CC-CEC9-4587-74D6-1AA8EF8CA87C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47.592" v="665"/>
          <ac:graphicFrameMkLst>
            <pc:docMk/>
            <pc:sldMk cId="2877428115" sldId="567"/>
            <ac:graphicFrameMk id="11" creationId="{C0BFBF0D-6E16-AEE7-A8B6-02F8CDD67E52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877428115" sldId="567"/>
                <pc2:cmMk id="{B74AD4EE-761A-431E-8AAC-E3AD8D9E42B9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877428115" sldId="567"/>
                <pc2:cmMk id="{C59674F2-CDE9-48FE-8A4E-2F9E9985728C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49.380" v="667"/>
        <pc:sldMkLst>
          <pc:docMk/>
          <pc:sldMk cId="1006284447" sldId="568"/>
        </pc:sldMkLst>
        <pc:graphicFrameChg chg="del">
          <ac:chgData name="강다혜" userId="76862be5-6459-46bc-b30d-20a8f5161c9e" providerId="ADAL" clId="{AFDF7C5B-DF50-4D42-B5E3-D68BF2346BB9}" dt="2023-02-06T06:20:48.905" v="666" actId="478"/>
          <ac:graphicFrameMkLst>
            <pc:docMk/>
            <pc:sldMk cId="1006284447" sldId="568"/>
            <ac:graphicFrameMk id="8" creationId="{8C69D6B2-9CB6-1AC1-8773-C453E9787E76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49.380" v="667"/>
          <ac:graphicFrameMkLst>
            <pc:docMk/>
            <pc:sldMk cId="1006284447" sldId="568"/>
            <ac:graphicFrameMk id="9" creationId="{C38E6946-4CC6-B6E6-D3DF-7065986197F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006284447" sldId="568"/>
                <pc2:cmMk id="{33356B07-94D1-4599-9DD6-1DC6BA80F91E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0:45.745" v="663"/>
        <pc:sldMkLst>
          <pc:docMk/>
          <pc:sldMk cId="3852481666" sldId="569"/>
        </pc:sldMkLst>
        <pc:graphicFrameChg chg="del">
          <ac:chgData name="강다혜" userId="76862be5-6459-46bc-b30d-20a8f5161c9e" providerId="ADAL" clId="{AFDF7C5B-DF50-4D42-B5E3-D68BF2346BB9}" dt="2023-02-06T06:20:45.323" v="662" actId="478"/>
          <ac:graphicFrameMkLst>
            <pc:docMk/>
            <pc:sldMk cId="3852481666" sldId="569"/>
            <ac:graphicFrameMk id="8" creationId="{650DCAA8-704D-2F7C-69CB-D153CEE93CD0}"/>
          </ac:graphicFrameMkLst>
        </pc:graphicFrameChg>
        <pc:graphicFrameChg chg="add del mod">
          <ac:chgData name="강다혜" userId="76862be5-6459-46bc-b30d-20a8f5161c9e" providerId="ADAL" clId="{AFDF7C5B-DF50-4D42-B5E3-D68BF2346BB9}" dt="2023-02-06T06:20:44.516" v="661"/>
          <ac:graphicFrameMkLst>
            <pc:docMk/>
            <pc:sldMk cId="3852481666" sldId="569"/>
            <ac:graphicFrameMk id="9" creationId="{D40F0AFA-61B6-76DD-6281-3409FC0E53DA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0:45.745" v="663"/>
          <ac:graphicFrameMkLst>
            <pc:docMk/>
            <pc:sldMk cId="3852481666" sldId="569"/>
            <ac:graphicFrameMk id="11" creationId="{93A126DC-80B1-691B-021F-17CC2E8A75E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852481666" sldId="569"/>
                <pc2:cmMk id="{F57EA7C9-4FE9-4E42-BA15-FC7482F34E76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21:05.363" v="683"/>
        <pc:sldMkLst>
          <pc:docMk/>
          <pc:sldMk cId="3095979541" sldId="570"/>
        </pc:sldMkLst>
        <pc:graphicFrameChg chg="del">
          <ac:chgData name="강다혜" userId="76862be5-6459-46bc-b30d-20a8f5161c9e" providerId="ADAL" clId="{AFDF7C5B-DF50-4D42-B5E3-D68BF2346BB9}" dt="2023-02-06T06:21:05.067" v="682" actId="478"/>
          <ac:graphicFrameMkLst>
            <pc:docMk/>
            <pc:sldMk cId="3095979541" sldId="570"/>
            <ac:graphicFrameMk id="8" creationId="{615DC498-1E97-4287-A6A2-7AD2AEDB7CCD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05.363" v="683"/>
          <ac:graphicFrameMkLst>
            <pc:docMk/>
            <pc:sldMk cId="3095979541" sldId="570"/>
            <ac:graphicFrameMk id="10" creationId="{9C8E1642-E72B-2232-C44E-9D53D1CA23D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095979541" sldId="570"/>
                <pc2:cmMk id="{74A57D33-C934-44FE-BD14-C18DF71C32DB}"/>
              </pc2:cmMkLst>
            </pc226:cmChg>
          </p:ext>
        </pc:extLst>
      </pc:sldChg>
      <pc:sldChg chg="delCm">
        <pc:chgData name="강다혜" userId="76862be5-6459-46bc-b30d-20a8f5161c9e" providerId="ADAL" clId="{AFDF7C5B-DF50-4D42-B5E3-D68BF2346BB9}" dt="2023-02-06T04:37:11.461" v="0"/>
        <pc:sldMkLst>
          <pc:docMk/>
          <pc:sldMk cId="646722219" sldId="89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646722219" sldId="896"/>
                <pc2:cmMk id="{0C9D0551-9BD8-40CE-AD6D-A464B73577AA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646722219" sldId="896"/>
                <pc2:cmMk id="{35CF0879-7D0E-4450-BE55-1DA138F91698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646722219" sldId="896"/>
                <pc2:cmMk id="{75EB6AD5-7368-4C59-9E25-C4568EB9FAB8}"/>
              </pc2:cmMkLst>
            </pc226:cmChg>
          </p:ext>
        </pc:extLst>
      </pc:sldChg>
      <pc:sldChg chg="addSp delSp modSp mod">
        <pc:chgData name="강다혜" userId="76862be5-6459-46bc-b30d-20a8f5161c9e" providerId="ADAL" clId="{AFDF7C5B-DF50-4D42-B5E3-D68BF2346BB9}" dt="2023-02-06T06:21:17.468" v="691"/>
        <pc:sldMkLst>
          <pc:docMk/>
          <pc:sldMk cId="2139208051" sldId="1205"/>
        </pc:sldMkLst>
        <pc:graphicFrameChg chg="del">
          <ac:chgData name="강다혜" userId="76862be5-6459-46bc-b30d-20a8f5161c9e" providerId="ADAL" clId="{AFDF7C5B-DF50-4D42-B5E3-D68BF2346BB9}" dt="2023-02-06T06:21:16.700" v="690" actId="478"/>
          <ac:graphicFrameMkLst>
            <pc:docMk/>
            <pc:sldMk cId="2139208051" sldId="1205"/>
            <ac:graphicFrameMk id="6" creationId="{06740E8F-E97A-3BF1-4C17-364DCBA5AF12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17.468" v="691"/>
          <ac:graphicFrameMkLst>
            <pc:docMk/>
            <pc:sldMk cId="2139208051" sldId="1205"/>
            <ac:graphicFrameMk id="7" creationId="{F5CB5033-6B9D-DCE3-0DEE-0DE1E53790F2}"/>
          </ac:graphicFrameMkLst>
        </pc:graphicFrameChg>
      </pc:sldChg>
      <pc:sldChg chg="addSp delSp modSp mod">
        <pc:chgData name="강다혜" userId="76862be5-6459-46bc-b30d-20a8f5161c9e" providerId="ADAL" clId="{AFDF7C5B-DF50-4D42-B5E3-D68BF2346BB9}" dt="2023-02-06T06:21:24.536" v="699"/>
        <pc:sldMkLst>
          <pc:docMk/>
          <pc:sldMk cId="3691372212" sldId="1212"/>
        </pc:sldMkLst>
        <pc:graphicFrameChg chg="del">
          <ac:chgData name="강다혜" userId="76862be5-6459-46bc-b30d-20a8f5161c9e" providerId="ADAL" clId="{AFDF7C5B-DF50-4D42-B5E3-D68BF2346BB9}" dt="2023-02-06T06:21:24.327" v="698" actId="478"/>
          <ac:graphicFrameMkLst>
            <pc:docMk/>
            <pc:sldMk cId="3691372212" sldId="1212"/>
            <ac:graphicFrameMk id="6" creationId="{A0BB5D5A-0B50-1566-DD4C-0D241A0FAEF6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24.536" v="699"/>
          <ac:graphicFrameMkLst>
            <pc:docMk/>
            <pc:sldMk cId="3691372212" sldId="1212"/>
            <ac:graphicFrameMk id="7" creationId="{67ED1D8C-DD97-7DA3-8630-27853FB7009A}"/>
          </ac:graphicFrameMkLst>
        </pc:graphicFrameChg>
      </pc:sldChg>
      <pc:sldChg chg="addSp delSp modSp mod">
        <pc:chgData name="강다혜" userId="76862be5-6459-46bc-b30d-20a8f5161c9e" providerId="ADAL" clId="{AFDF7C5B-DF50-4D42-B5E3-D68BF2346BB9}" dt="2023-02-06T06:21:19.228" v="693"/>
        <pc:sldMkLst>
          <pc:docMk/>
          <pc:sldMk cId="3302799516" sldId="1217"/>
        </pc:sldMkLst>
        <pc:graphicFrameChg chg="del">
          <ac:chgData name="강다혜" userId="76862be5-6459-46bc-b30d-20a8f5161c9e" providerId="ADAL" clId="{AFDF7C5B-DF50-4D42-B5E3-D68BF2346BB9}" dt="2023-02-06T06:21:18.883" v="692" actId="478"/>
          <ac:graphicFrameMkLst>
            <pc:docMk/>
            <pc:sldMk cId="3302799516" sldId="1217"/>
            <ac:graphicFrameMk id="5" creationId="{A081C897-9297-074B-2F3C-5D825E3E42E7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19.228" v="693"/>
          <ac:graphicFrameMkLst>
            <pc:docMk/>
            <pc:sldMk cId="3302799516" sldId="1217"/>
            <ac:graphicFrameMk id="6" creationId="{6CA99276-77EE-7026-F3B9-9D79E53B7683}"/>
          </ac:graphicFrameMkLst>
        </pc:graphicFrameChg>
      </pc:sldChg>
      <pc:sldChg chg="addSp delSp modSp mod">
        <pc:chgData name="강다혜" userId="76862be5-6459-46bc-b30d-20a8f5161c9e" providerId="ADAL" clId="{AFDF7C5B-DF50-4D42-B5E3-D68BF2346BB9}" dt="2023-02-06T06:21:20.792" v="695"/>
        <pc:sldMkLst>
          <pc:docMk/>
          <pc:sldMk cId="1643198716" sldId="1218"/>
        </pc:sldMkLst>
        <pc:graphicFrameChg chg="del">
          <ac:chgData name="강다혜" userId="76862be5-6459-46bc-b30d-20a8f5161c9e" providerId="ADAL" clId="{AFDF7C5B-DF50-4D42-B5E3-D68BF2346BB9}" dt="2023-02-06T06:21:20.669" v="694" actId="478"/>
          <ac:graphicFrameMkLst>
            <pc:docMk/>
            <pc:sldMk cId="1643198716" sldId="1218"/>
            <ac:graphicFrameMk id="6" creationId="{0D09D0A0-A376-63F3-0C96-F160862A72EE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20.792" v="695"/>
          <ac:graphicFrameMkLst>
            <pc:docMk/>
            <pc:sldMk cId="1643198716" sldId="1218"/>
            <ac:graphicFrameMk id="12" creationId="{D980A4D4-9DB6-E3FA-65BC-4AE6D986430C}"/>
          </ac:graphicFrameMkLst>
        </pc:graphicFrameChg>
      </pc:sldChg>
      <pc:sldChg chg="addSp delSp modSp mod">
        <pc:chgData name="강다혜" userId="76862be5-6459-46bc-b30d-20a8f5161c9e" providerId="ADAL" clId="{AFDF7C5B-DF50-4D42-B5E3-D68BF2346BB9}" dt="2023-02-06T06:21:22.936" v="697"/>
        <pc:sldMkLst>
          <pc:docMk/>
          <pc:sldMk cId="3502142798" sldId="1219"/>
        </pc:sldMkLst>
        <pc:graphicFrameChg chg="del">
          <ac:chgData name="강다혜" userId="76862be5-6459-46bc-b30d-20a8f5161c9e" providerId="ADAL" clId="{AFDF7C5B-DF50-4D42-B5E3-D68BF2346BB9}" dt="2023-02-06T06:21:22.482" v="696" actId="478"/>
          <ac:graphicFrameMkLst>
            <pc:docMk/>
            <pc:sldMk cId="3502142798" sldId="1219"/>
            <ac:graphicFrameMk id="5" creationId="{527E8DC6-271D-BCF6-ABBF-D62F0D8CBA88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22.936" v="697"/>
          <ac:graphicFrameMkLst>
            <pc:docMk/>
            <pc:sldMk cId="3502142798" sldId="1219"/>
            <ac:graphicFrameMk id="11" creationId="{649A8C5F-021A-3052-CC87-D30745881714}"/>
          </ac:graphicFrameMkLst>
        </pc:graphicFrameChg>
      </pc:sldChg>
      <pc:sldChg chg="addSp delSp modSp mod">
        <pc:chgData name="강다혜" userId="76862be5-6459-46bc-b30d-20a8f5161c9e" providerId="ADAL" clId="{AFDF7C5B-DF50-4D42-B5E3-D68BF2346BB9}" dt="2023-02-06T06:21:26.562" v="701"/>
        <pc:sldMkLst>
          <pc:docMk/>
          <pc:sldMk cId="3985387563" sldId="1221"/>
        </pc:sldMkLst>
        <pc:graphicFrameChg chg="del">
          <ac:chgData name="강다혜" userId="76862be5-6459-46bc-b30d-20a8f5161c9e" providerId="ADAL" clId="{AFDF7C5B-DF50-4D42-B5E3-D68BF2346BB9}" dt="2023-02-06T06:21:26.247" v="700" actId="478"/>
          <ac:graphicFrameMkLst>
            <pc:docMk/>
            <pc:sldMk cId="3985387563" sldId="1221"/>
            <ac:graphicFrameMk id="5" creationId="{9C524E0B-0F60-2F31-2D94-CDA98C8713CF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26.562" v="701"/>
          <ac:graphicFrameMkLst>
            <pc:docMk/>
            <pc:sldMk cId="3985387563" sldId="1221"/>
            <ac:graphicFrameMk id="6" creationId="{54E112BD-1613-06C5-F667-360DC20170EE}"/>
          </ac:graphicFrameMkLst>
        </pc:graphicFrameChg>
      </pc:sldChg>
      <pc:sldChg chg="addSp delSp modSp mod">
        <pc:chgData name="강다혜" userId="76862be5-6459-46bc-b30d-20a8f5161c9e" providerId="ADAL" clId="{AFDF7C5B-DF50-4D42-B5E3-D68BF2346BB9}" dt="2023-02-06T06:21:29.011" v="703"/>
        <pc:sldMkLst>
          <pc:docMk/>
          <pc:sldMk cId="2295585256" sldId="1222"/>
        </pc:sldMkLst>
        <pc:graphicFrameChg chg="del">
          <ac:chgData name="강다혜" userId="76862be5-6459-46bc-b30d-20a8f5161c9e" providerId="ADAL" clId="{AFDF7C5B-DF50-4D42-B5E3-D68BF2346BB9}" dt="2023-02-06T06:21:28.686" v="702" actId="478"/>
          <ac:graphicFrameMkLst>
            <pc:docMk/>
            <pc:sldMk cId="2295585256" sldId="1222"/>
            <ac:graphicFrameMk id="5" creationId="{0101CFEF-DC2B-CA1A-F5FE-35494DDE35C8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29.011" v="703"/>
          <ac:graphicFrameMkLst>
            <pc:docMk/>
            <pc:sldMk cId="2295585256" sldId="1222"/>
            <ac:graphicFrameMk id="11" creationId="{BFD8936B-0F22-640E-0D71-7BB215D7A591}"/>
          </ac:graphicFrameMkLst>
        </pc:graphicFrameChg>
      </pc:sldChg>
      <pc:sldChg chg="addSp delSp modSp mod">
        <pc:chgData name="강다혜" userId="76862be5-6459-46bc-b30d-20a8f5161c9e" providerId="ADAL" clId="{AFDF7C5B-DF50-4D42-B5E3-D68BF2346BB9}" dt="2023-02-06T06:21:31.420" v="705"/>
        <pc:sldMkLst>
          <pc:docMk/>
          <pc:sldMk cId="4127557462" sldId="1224"/>
        </pc:sldMkLst>
        <pc:graphicFrameChg chg="del">
          <ac:chgData name="강다혜" userId="76862be5-6459-46bc-b30d-20a8f5161c9e" providerId="ADAL" clId="{AFDF7C5B-DF50-4D42-B5E3-D68BF2346BB9}" dt="2023-02-06T06:21:31.356" v="704" actId="478"/>
          <ac:graphicFrameMkLst>
            <pc:docMk/>
            <pc:sldMk cId="4127557462" sldId="1224"/>
            <ac:graphicFrameMk id="5" creationId="{B6695A29-588A-ACFC-90D3-6D4F5C655A19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31.420" v="705"/>
          <ac:graphicFrameMkLst>
            <pc:docMk/>
            <pc:sldMk cId="4127557462" sldId="1224"/>
            <ac:graphicFrameMk id="6" creationId="{1861B225-F273-75D7-E1C0-E45087EAE6E0}"/>
          </ac:graphicFrameMkLst>
        </pc:graphicFrameChg>
      </pc:sldChg>
      <pc:sldChg chg="addSp delSp modSp mod">
        <pc:chgData name="강다혜" userId="76862be5-6459-46bc-b30d-20a8f5161c9e" providerId="ADAL" clId="{AFDF7C5B-DF50-4D42-B5E3-D68BF2346BB9}" dt="2023-02-06T06:21:33.489" v="707"/>
        <pc:sldMkLst>
          <pc:docMk/>
          <pc:sldMk cId="1269857775" sldId="1226"/>
        </pc:sldMkLst>
        <pc:graphicFrameChg chg="del">
          <ac:chgData name="강다혜" userId="76862be5-6459-46bc-b30d-20a8f5161c9e" providerId="ADAL" clId="{AFDF7C5B-DF50-4D42-B5E3-D68BF2346BB9}" dt="2023-02-06T06:21:33.068" v="706" actId="478"/>
          <ac:graphicFrameMkLst>
            <pc:docMk/>
            <pc:sldMk cId="1269857775" sldId="1226"/>
            <ac:graphicFrameMk id="5" creationId="{EFB4B9F0-822D-8222-DDF0-6BCDC697C3FC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33.489" v="707"/>
          <ac:graphicFrameMkLst>
            <pc:docMk/>
            <pc:sldMk cId="1269857775" sldId="1226"/>
            <ac:graphicFrameMk id="6" creationId="{3B75DA95-D53C-5931-B429-03D9D1AEF5BA}"/>
          </ac:graphicFrameMkLst>
        </pc:graphicFrameChg>
      </pc:sldChg>
      <pc:sldChg chg="addSp delSp modSp mod">
        <pc:chgData name="강다혜" userId="76862be5-6459-46bc-b30d-20a8f5161c9e" providerId="ADAL" clId="{AFDF7C5B-DF50-4D42-B5E3-D68BF2346BB9}" dt="2023-02-06T06:21:35.212" v="709"/>
        <pc:sldMkLst>
          <pc:docMk/>
          <pc:sldMk cId="2305567922" sldId="1227"/>
        </pc:sldMkLst>
        <pc:graphicFrameChg chg="del">
          <ac:chgData name="강다혜" userId="76862be5-6459-46bc-b30d-20a8f5161c9e" providerId="ADAL" clId="{AFDF7C5B-DF50-4D42-B5E3-D68BF2346BB9}" dt="2023-02-06T06:21:34.796" v="708" actId="478"/>
          <ac:graphicFrameMkLst>
            <pc:docMk/>
            <pc:sldMk cId="2305567922" sldId="1227"/>
            <ac:graphicFrameMk id="5" creationId="{ED9C22ED-46B7-F00D-8969-CC23102E4936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35.212" v="709"/>
          <ac:graphicFrameMkLst>
            <pc:docMk/>
            <pc:sldMk cId="2305567922" sldId="1227"/>
            <ac:graphicFrameMk id="7" creationId="{0044B80D-F87C-7D57-B019-67A77540E086}"/>
          </ac:graphicFrameMkLst>
        </pc:graphicFrameChg>
      </pc:sldChg>
      <pc:sldChg chg="addSp delSp modSp mod delCm">
        <pc:chgData name="강다혜" userId="76862be5-6459-46bc-b30d-20a8f5161c9e" providerId="ADAL" clId="{AFDF7C5B-DF50-4D42-B5E3-D68BF2346BB9}" dt="2023-02-06T06:19:34.187" v="603"/>
        <pc:sldMkLst>
          <pc:docMk/>
          <pc:sldMk cId="2927366296" sldId="1228"/>
        </pc:sldMkLst>
        <pc:graphicFrameChg chg="add mod">
          <ac:chgData name="강다혜" userId="76862be5-6459-46bc-b30d-20a8f5161c9e" providerId="ADAL" clId="{AFDF7C5B-DF50-4D42-B5E3-D68BF2346BB9}" dt="2023-02-06T06:19:34.187" v="603"/>
          <ac:graphicFrameMkLst>
            <pc:docMk/>
            <pc:sldMk cId="2927366296" sldId="1228"/>
            <ac:graphicFrameMk id="8" creationId="{2365F399-25F7-0DF4-398C-8AA46C528FEE}"/>
          </ac:graphicFrameMkLst>
        </pc:graphicFrameChg>
        <pc:graphicFrameChg chg="del">
          <ac:chgData name="강다혜" userId="76862be5-6459-46bc-b30d-20a8f5161c9e" providerId="ADAL" clId="{AFDF7C5B-DF50-4D42-B5E3-D68BF2346BB9}" dt="2023-02-06T06:19:33.922" v="602" actId="478"/>
          <ac:graphicFrameMkLst>
            <pc:docMk/>
            <pc:sldMk cId="2927366296" sldId="1228"/>
            <ac:graphicFrameMk id="15" creationId="{3F0A7329-B911-4E15-9D5F-2EBE4671F3C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927366296" sldId="1228"/>
                <pc2:cmMk id="{9183B586-ECD2-4D31-ABCF-E08389B4FC39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927366296" sldId="1228"/>
                <pc2:cmMk id="{51223ECB-DFD9-4974-ABD7-A40BBABF4FF4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927366296" sldId="1228"/>
                <pc2:cmMk id="{7DFAD7CB-E499-4563-9429-2ECD88E7E123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927366296" sldId="1228"/>
                <pc2:cmMk id="{65EC20EA-7558-46E5-AE77-49BF8B46E03D}"/>
              </pc2:cmMkLst>
            </pc226:cmChg>
          </p:ext>
        </pc:extLst>
      </pc:sldChg>
      <pc:sldChg chg="addSp modSp">
        <pc:chgData name="강다혜" userId="76862be5-6459-46bc-b30d-20a8f5161c9e" providerId="ADAL" clId="{AFDF7C5B-DF50-4D42-B5E3-D68BF2346BB9}" dt="2023-02-06T06:19:45.925" v="614"/>
        <pc:sldMkLst>
          <pc:docMk/>
          <pc:sldMk cId="674624623" sldId="1230"/>
        </pc:sldMkLst>
        <pc:graphicFrameChg chg="add mod">
          <ac:chgData name="강다혜" userId="76862be5-6459-46bc-b30d-20a8f5161c9e" providerId="ADAL" clId="{AFDF7C5B-DF50-4D42-B5E3-D68BF2346BB9}" dt="2023-02-06T06:19:45.925" v="614"/>
          <ac:graphicFrameMkLst>
            <pc:docMk/>
            <pc:sldMk cId="674624623" sldId="1230"/>
            <ac:graphicFrameMk id="9" creationId="{DB85465F-60C3-3AAA-FA59-3B45DB54A228}"/>
          </ac:graphicFrameMkLst>
        </pc:graphicFrameChg>
      </pc:sldChg>
      <pc:sldChg chg="addSp delSp modSp mod delCm">
        <pc:chgData name="강다혜" userId="76862be5-6459-46bc-b30d-20a8f5161c9e" providerId="ADAL" clId="{AFDF7C5B-DF50-4D42-B5E3-D68BF2346BB9}" dt="2023-02-06T06:20:03.479" v="628"/>
        <pc:sldMkLst>
          <pc:docMk/>
          <pc:sldMk cId="1181530816" sldId="1231"/>
        </pc:sldMkLst>
        <pc:graphicFrameChg chg="add mod">
          <ac:chgData name="강다혜" userId="76862be5-6459-46bc-b30d-20a8f5161c9e" providerId="ADAL" clId="{AFDF7C5B-DF50-4D42-B5E3-D68BF2346BB9}" dt="2023-02-06T06:20:03.479" v="628"/>
          <ac:graphicFrameMkLst>
            <pc:docMk/>
            <pc:sldMk cId="1181530816" sldId="1231"/>
            <ac:graphicFrameMk id="15" creationId="{2B2AFD52-3BCE-C49D-9216-26EF6C3CA302}"/>
          </ac:graphicFrameMkLst>
        </pc:graphicFrameChg>
        <pc:graphicFrameChg chg="del">
          <ac:chgData name="강다혜" userId="76862be5-6459-46bc-b30d-20a8f5161c9e" providerId="ADAL" clId="{AFDF7C5B-DF50-4D42-B5E3-D68BF2346BB9}" dt="2023-02-06T06:20:03.335" v="627" actId="478"/>
          <ac:graphicFrameMkLst>
            <pc:docMk/>
            <pc:sldMk cId="1181530816" sldId="1231"/>
            <ac:graphicFrameMk id="16" creationId="{BFBDDD83-486B-1E4E-0552-C80430712D2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181530816" sldId="1231"/>
                <pc2:cmMk id="{973A4A5F-E393-46DA-ADCA-3FF057D4680B}"/>
              </pc2:cmMkLst>
            </pc226:cmChg>
          </p:ext>
        </pc:extLst>
      </pc:sldChg>
      <pc:sldChg chg="addSp delSp modSp mod">
        <pc:chgData name="강다혜" userId="76862be5-6459-46bc-b30d-20a8f5161c9e" providerId="ADAL" clId="{AFDF7C5B-DF50-4D42-B5E3-D68BF2346BB9}" dt="2023-02-06T06:21:09.277" v="687"/>
        <pc:sldMkLst>
          <pc:docMk/>
          <pc:sldMk cId="493831670" sldId="1232"/>
        </pc:sldMkLst>
        <pc:graphicFrameChg chg="del">
          <ac:chgData name="강다혜" userId="76862be5-6459-46bc-b30d-20a8f5161c9e" providerId="ADAL" clId="{AFDF7C5B-DF50-4D42-B5E3-D68BF2346BB9}" dt="2023-02-06T06:21:08.899" v="686" actId="478"/>
          <ac:graphicFrameMkLst>
            <pc:docMk/>
            <pc:sldMk cId="493831670" sldId="1232"/>
            <ac:graphicFrameMk id="8" creationId="{82943513-FF3A-EE79-A22F-293CD44464F1}"/>
          </ac:graphicFrameMkLst>
        </pc:graphicFrameChg>
        <pc:graphicFrameChg chg="add mod">
          <ac:chgData name="강다혜" userId="76862be5-6459-46bc-b30d-20a8f5161c9e" providerId="ADAL" clId="{AFDF7C5B-DF50-4D42-B5E3-D68BF2346BB9}" dt="2023-02-06T06:21:09.277" v="687"/>
          <ac:graphicFrameMkLst>
            <pc:docMk/>
            <pc:sldMk cId="493831670" sldId="1232"/>
            <ac:graphicFrameMk id="9" creationId="{E8B1EFA6-479D-A309-5AA0-29814FC3BFF9}"/>
          </ac:graphicFrameMkLst>
        </pc:graphicFrameChg>
      </pc:sldChg>
      <pc:sldChg chg="addSp delSp modSp mod delCm">
        <pc:chgData name="강다혜" userId="76862be5-6459-46bc-b30d-20a8f5161c9e" providerId="ADAL" clId="{AFDF7C5B-DF50-4D42-B5E3-D68BF2346BB9}" dt="2023-02-06T06:18:06.848" v="595" actId="22"/>
        <pc:sldMkLst>
          <pc:docMk/>
          <pc:sldMk cId="3347194734" sldId="1234"/>
        </pc:sldMkLst>
        <pc:spChg chg="add del">
          <ac:chgData name="강다혜" userId="76862be5-6459-46bc-b30d-20a8f5161c9e" providerId="ADAL" clId="{AFDF7C5B-DF50-4D42-B5E3-D68BF2346BB9}" dt="2023-02-06T06:18:06.848" v="595" actId="22"/>
          <ac:spMkLst>
            <pc:docMk/>
            <pc:sldMk cId="3347194734" sldId="1234"/>
            <ac:spMk id="3" creationId="{F78C19E0-0997-AC2D-744E-07FD45D6482A}"/>
          </ac:spMkLst>
        </pc:spChg>
        <pc:graphicFrameChg chg="mod modGraphic">
          <ac:chgData name="강다혜" userId="76862be5-6459-46bc-b30d-20a8f5161c9e" providerId="ADAL" clId="{AFDF7C5B-DF50-4D42-B5E3-D68BF2346BB9}" dt="2023-02-06T06:16:34.515" v="593" actId="113"/>
          <ac:graphicFrameMkLst>
            <pc:docMk/>
            <pc:sldMk cId="3347194734" sldId="1234"/>
            <ac:graphicFrameMk id="23" creationId="{88DBD972-7E94-942F-785B-C243A12A1AE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3347194734" sldId="1234"/>
                <pc2:cmMk id="{544CA674-E90B-4007-8D89-50B44401B58A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18:31.855" v="599" actId="6549"/>
        <pc:sldMkLst>
          <pc:docMk/>
          <pc:sldMk cId="1355638757" sldId="1235"/>
        </pc:sldMkLst>
        <pc:graphicFrameChg chg="add mod modGraphic">
          <ac:chgData name="강다혜" userId="76862be5-6459-46bc-b30d-20a8f5161c9e" providerId="ADAL" clId="{AFDF7C5B-DF50-4D42-B5E3-D68BF2346BB9}" dt="2023-02-06T06:18:31.855" v="599" actId="6549"/>
          <ac:graphicFrameMkLst>
            <pc:docMk/>
            <pc:sldMk cId="1355638757" sldId="1235"/>
            <ac:graphicFrameMk id="2" creationId="{9704D01C-1057-A618-ADEB-9D4D64ED5816}"/>
          </ac:graphicFrameMkLst>
        </pc:graphicFrameChg>
        <pc:graphicFrameChg chg="del">
          <ac:chgData name="강다혜" userId="76862be5-6459-46bc-b30d-20a8f5161c9e" providerId="ADAL" clId="{AFDF7C5B-DF50-4D42-B5E3-D68BF2346BB9}" dt="2023-02-06T06:18:11.959" v="596" actId="478"/>
          <ac:graphicFrameMkLst>
            <pc:docMk/>
            <pc:sldMk cId="1355638757" sldId="1235"/>
            <ac:graphicFrameMk id="27" creationId="{A1293BC2-E7D3-D651-5936-04E200F398C4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1355638757" sldId="1235"/>
                <pc2:cmMk id="{FE4BAEC2-D639-4B5C-916B-375D72492154}"/>
              </pc2:cmMkLst>
            </pc226:cmChg>
          </p:ext>
        </pc:extLst>
      </pc:sldChg>
      <pc:sldChg chg="addSp delSp modSp mod delCm">
        <pc:chgData name="강다혜" userId="76862be5-6459-46bc-b30d-20a8f5161c9e" providerId="ADAL" clId="{AFDF7C5B-DF50-4D42-B5E3-D68BF2346BB9}" dt="2023-02-06T06:19:32.484" v="601"/>
        <pc:sldMkLst>
          <pc:docMk/>
          <pc:sldMk cId="2605533894" sldId="1236"/>
        </pc:sldMkLst>
        <pc:graphicFrameChg chg="add mod">
          <ac:chgData name="강다혜" userId="76862be5-6459-46bc-b30d-20a8f5161c9e" providerId="ADAL" clId="{AFDF7C5B-DF50-4D42-B5E3-D68BF2346BB9}" dt="2023-02-06T06:19:32.484" v="601"/>
          <ac:graphicFrameMkLst>
            <pc:docMk/>
            <pc:sldMk cId="2605533894" sldId="1236"/>
            <ac:graphicFrameMk id="8" creationId="{6A01F650-9FF3-7CBE-9262-001F4CE11555}"/>
          </ac:graphicFrameMkLst>
        </pc:graphicFrameChg>
        <pc:graphicFrameChg chg="del">
          <ac:chgData name="강다혜" userId="76862be5-6459-46bc-b30d-20a8f5161c9e" providerId="ADAL" clId="{AFDF7C5B-DF50-4D42-B5E3-D68BF2346BB9}" dt="2023-02-06T06:19:32.032" v="600" actId="478"/>
          <ac:graphicFrameMkLst>
            <pc:docMk/>
            <pc:sldMk cId="2605533894" sldId="1236"/>
            <ac:graphicFrameMk id="14" creationId="{8722F804-223F-528D-77CC-2E9ABA8CE0E5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605533894" sldId="1236"/>
                <pc2:cmMk id="{7E4ECC2C-6B36-4727-A335-F0FF188F9B97}"/>
              </pc2:cmMkLst>
            </pc226:cmChg>
            <pc226:cmChg xmlns:pc226="http://schemas.microsoft.com/office/powerpoint/2022/06/main/command" chg="del">
              <pc226:chgData name="강다혜" userId="76862be5-6459-46bc-b30d-20a8f5161c9e" providerId="ADAL" clId="{AFDF7C5B-DF50-4D42-B5E3-D68BF2346BB9}" dt="2023-02-06T04:37:11.461" v="0"/>
              <pc2:cmMkLst xmlns:pc2="http://schemas.microsoft.com/office/powerpoint/2019/9/main/command">
                <pc:docMk/>
                <pc:sldMk cId="2605533894" sldId="1236"/>
                <pc2:cmMk id="{DB733144-8CB3-4AEA-9129-9B16B271A52B}"/>
              </pc2:cmMkLst>
            </pc226:cmChg>
          </p:ext>
        </pc:ext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5BE6EE-CA60-4322-A1D5-4F412874D7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8B7296-2E1B-4599-BA95-879B237129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31B5F-6633-49D3-B076-BCD6876A7ED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1D0E1-955F-4D62-97C0-BA102859C0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E3B44-5F7C-477E-9EDA-A7A7B2591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22889-ADBF-4C25-AB51-EEFA3E439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46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r">
              <a:defRPr sz="1200"/>
            </a:lvl1pPr>
          </a:lstStyle>
          <a:p>
            <a:fld id="{83535A04-8F53-42F0-BE68-2A0C56FA688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0" rIns="91420" bIns="457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9"/>
            <a:ext cx="5445760" cy="3913614"/>
          </a:xfrm>
          <a:prstGeom prst="rect">
            <a:avLst/>
          </a:prstGeom>
        </p:spPr>
        <p:txBody>
          <a:bodyPr vert="horz" lIns="91420" tIns="45710" rIns="91420" bIns="4571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r">
              <a:defRPr sz="1200"/>
            </a:lvl1pPr>
          </a:lstStyle>
          <a:p>
            <a:fld id="{649C5E89-AF82-449E-973A-8741335DF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0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92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1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84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23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48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923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716113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817515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53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86841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73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89911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542976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6825000" y="127974"/>
            <a:ext cx="2669076" cy="205025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>
                <a:latin typeface="+mn-ea"/>
                <a:ea typeface="+mn-ea"/>
              </a:rPr>
              <a:t>저축은행중앙회 </a:t>
            </a:r>
            <a:r>
              <a:rPr lang="en-US" altLang="ko-KR" sz="800">
                <a:latin typeface="+mn-ea"/>
                <a:ea typeface="+mn-ea"/>
              </a:rPr>
              <a:t>PC</a:t>
            </a:r>
            <a:r>
              <a:rPr lang="ko-KR" altLang="en-US" sz="800">
                <a:latin typeface="+mn-ea"/>
                <a:ea typeface="+mn-ea"/>
              </a:rPr>
              <a:t>웹 접근성 사전진단 보고서 </a:t>
            </a:r>
            <a:fld id="{57DCFE9F-B2B4-47BC-97BE-9C043A2ED687}" type="slidenum">
              <a:rPr lang="en-US" altLang="ko-KR" sz="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marL="0" marR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8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6" r:id="rId2"/>
    <p:sldLayoutId id="2147483721" r:id="rId3"/>
    <p:sldLayoutId id="2147483717" r:id="rId4"/>
    <p:sldLayoutId id="2147483715" r:id="rId5"/>
    <p:sldLayoutId id="2147483718" r:id="rId6"/>
    <p:sldLayoutId id="2147483719" r:id="rId7"/>
    <p:sldLayoutId id="2147483720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1" kern="1200" spc="-150" dirty="0">
          <a:solidFill>
            <a:schemeClr val="tx1">
              <a:lumMod val="95000"/>
              <a:lumOff val="5000"/>
            </a:schemeClr>
          </a:solidFill>
          <a:latin typeface="+mn-ea"/>
          <a:ea typeface="+mn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 userDrawn="1">
          <p15:clr>
            <a:srgbClr val="F26B43"/>
          </p15:clr>
        </p15:guide>
        <p15:guide id="2" pos="398" userDrawn="1">
          <p15:clr>
            <a:srgbClr val="F26B43"/>
          </p15:clr>
        </p15:guide>
        <p15:guide id="3" pos="5842" userDrawn="1">
          <p15:clr>
            <a:srgbClr val="F26B43"/>
          </p15:clr>
        </p15:guide>
        <p15:guide id="4" pos="5978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2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https://www.fsb.or.kr/index.act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&lt;img&gt;,&lt;input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  <a:p>
            <a:r>
              <a:rPr lang="ko-KR" altLang="en-US"/>
              <a:t>이미지에 표현되어 있는 정보가 복잡한 경우</a:t>
            </a:r>
            <a:r>
              <a:rPr lang="en-US" altLang="ko-KR"/>
              <a:t>, IR </a:t>
            </a:r>
            <a:r>
              <a:rPr lang="ko-KR" altLang="en-US"/>
              <a:t>기법으로 대체 텍스트</a:t>
            </a:r>
            <a:r>
              <a:rPr lang="en-US" altLang="ko-KR"/>
              <a:t>(</a:t>
            </a:r>
            <a:r>
              <a:rPr lang="ko-KR" altLang="en-US"/>
              <a:t>숨김 텍스트</a:t>
            </a:r>
            <a:r>
              <a:rPr lang="en-US" altLang="ko-KR"/>
              <a:t>)</a:t>
            </a:r>
            <a:r>
              <a:rPr lang="ko-KR" altLang="en-US"/>
              <a:t>를 제공하는 것이 바람직함</a:t>
            </a:r>
            <a:endParaRPr lang="en-US" altLang="ko-KR"/>
          </a:p>
          <a:p>
            <a:r>
              <a:rPr lang="ko-KR" altLang="en-US"/>
              <a:t>슬라이드 내 모든 이미지요소를 점검 및 수정해야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A4EAAC-7081-4B4B-9B39-1FDA84DD864C}"/>
              </a:ext>
            </a:extLst>
          </p:cNvPr>
          <p:cNvGrpSpPr/>
          <p:nvPr/>
        </p:nvGrpSpPr>
        <p:grpSpPr>
          <a:xfrm>
            <a:off x="632129" y="3460116"/>
            <a:ext cx="4104000" cy="827819"/>
            <a:chOff x="633404" y="2845589"/>
            <a:chExt cx="4104000" cy="8278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661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&lt;</a:t>
              </a:r>
              <a:r>
                <a:rPr lang="en-US" sz="800" err="1">
                  <a:solidFill>
                    <a:schemeClr val="tx1"/>
                  </a:solidFill>
                  <a:ea typeface="+mn-lt"/>
                  <a:cs typeface="+mn-lt"/>
                </a:rPr>
                <a:t>img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 </a:t>
              </a:r>
              <a:r>
                <a:rPr lang="en-US" sz="800" err="1">
                  <a:solidFill>
                    <a:schemeClr val="tx1"/>
                  </a:solidFill>
                  <a:ea typeface="+mn-lt"/>
                  <a:cs typeface="+mn-lt"/>
                </a:rPr>
                <a:t>src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="/view/comm/file/</a:t>
              </a:r>
              <a:r>
                <a:rPr lang="en-US" sz="800" err="1">
                  <a:solidFill>
                    <a:schemeClr val="tx1"/>
                  </a:solidFill>
                  <a:ea typeface="+mn-lt"/>
                  <a:cs typeface="+mn-lt"/>
                </a:rPr>
                <a:t>fileViewFsb.jsp?FILE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=fsb_92253416020224213112634.png&amp;amp;DSTC1=</a:t>
              </a:r>
              <a:r>
                <a:rPr lang="en-US" sz="800" err="1">
                  <a:solidFill>
                    <a:schemeClr val="tx1"/>
                  </a:solidFill>
                  <a:ea typeface="+mn-lt"/>
                  <a:cs typeface="+mn-lt"/>
                </a:rPr>
                <a:t>fsb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"</a:t>
              </a:r>
              <a:r>
                <a:rPr lang="en-US" sz="800">
                  <a:solidFill>
                    <a:schemeClr val="accent5"/>
                  </a:solidFill>
                  <a:ea typeface="+mn-lt"/>
                  <a:cs typeface="+mn-lt"/>
                </a:rPr>
                <a:t> </a:t>
              </a:r>
              <a:r>
                <a:rPr lang="en-US" sz="800" b="1">
                  <a:solidFill>
                    <a:schemeClr val="accent5"/>
                  </a:solidFill>
                  <a:ea typeface="+mn-lt"/>
                  <a:cs typeface="+mn-lt"/>
                </a:rPr>
                <a:t>alt=" </a:t>
              </a:r>
              <a:r>
                <a:rPr lang="en-US" sz="800" b="1" err="1">
                  <a:solidFill>
                    <a:schemeClr val="accent5"/>
                  </a:solidFill>
                  <a:ea typeface="+mn-lt"/>
                  <a:cs typeface="+mn-lt"/>
                </a:rPr>
                <a:t>새출발기금</a:t>
              </a:r>
              <a:r>
                <a:rPr lang="en-US" sz="800" b="1">
                  <a:solidFill>
                    <a:schemeClr val="accent5"/>
                  </a:solidFill>
                  <a:ea typeface="+mn-lt"/>
                  <a:cs typeface="+mn-lt"/>
                </a:rPr>
                <a:t> </a:t>
              </a:r>
              <a:r>
                <a:rPr lang="en-US" sz="800" b="1" err="1">
                  <a:solidFill>
                    <a:schemeClr val="accent5"/>
                  </a:solidFill>
                  <a:ea typeface="+mn-lt"/>
                  <a:cs typeface="+mn-lt"/>
                </a:rPr>
                <a:t>신청</a:t>
              </a:r>
              <a:r>
                <a:rPr lang="en-US" sz="800" b="1">
                  <a:solidFill>
                    <a:schemeClr val="accent5"/>
                  </a:solidFill>
                  <a:ea typeface="+mn-lt"/>
                  <a:cs typeface="+mn-lt"/>
                </a:rPr>
                <a:t>"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 class="main-top-banner-</a:t>
              </a:r>
              <a:r>
                <a:rPr lang="en-US" sz="800" err="1">
                  <a:solidFill>
                    <a:schemeClr val="tx1"/>
                  </a:solidFill>
                  <a:ea typeface="+mn-lt"/>
                  <a:cs typeface="+mn-lt"/>
                </a:rPr>
                <a:t>img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 img1"&gt;</a:t>
              </a:r>
              <a:endParaRPr lang="ko-KR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2129" y="4804677"/>
            <a:ext cx="4104000" cy="1369826"/>
            <a:chOff x="631825" y="4319397"/>
            <a:chExt cx="4104000" cy="13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fileViewFsb.jsp?FILE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=fsb_92253416020224213112634.png&amp;amp;DSTC1=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fsb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alt=" 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코로나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19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로 어려웠던 소상공인 자영업자분들 지급 바로 </a:t>
              </a:r>
              <a:r>
                <a:rPr lang="ko-KR" altLang="en-US" sz="800" b="1" err="1">
                  <a:solidFill>
                    <a:schemeClr val="accent1"/>
                  </a:solidFill>
                  <a:ea typeface="+mn-lt"/>
                  <a:cs typeface="+mn-lt"/>
                </a:rPr>
                <a:t>새출발기금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 신청하세요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!  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금융위원회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, </a:t>
              </a:r>
              <a:r>
                <a:rPr lang="ko-KR" altLang="en-US" sz="800" b="1" err="1">
                  <a:solidFill>
                    <a:schemeClr val="accent1"/>
                  </a:solidFill>
                  <a:ea typeface="+mn-lt"/>
                  <a:cs typeface="+mn-lt"/>
                </a:rPr>
                <a:t>새희망새도약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 </a:t>
              </a:r>
              <a:r>
                <a:rPr lang="ko-KR" altLang="en-US" sz="800" b="1" err="1">
                  <a:solidFill>
                    <a:schemeClr val="accent1"/>
                  </a:solidFill>
                  <a:ea typeface="+mn-lt"/>
                  <a:cs typeface="+mn-lt"/>
                </a:rPr>
                <a:t>새출발기금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 소상공인자영업자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, </a:t>
              </a:r>
              <a:r>
                <a:rPr lang="ko-KR" altLang="en-US" sz="800" b="1" err="1">
                  <a:solidFill>
                    <a:schemeClr val="accent1"/>
                  </a:solidFill>
                  <a:ea typeface="+mn-lt"/>
                  <a:cs typeface="+mn-lt"/>
                </a:rPr>
                <a:t>캠코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 한국자산관리공사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, </a:t>
              </a:r>
              <a:r>
                <a:rPr lang="ko-KR" altLang="en-US" sz="800" b="1" err="1">
                  <a:solidFill>
                    <a:schemeClr val="accent1"/>
                  </a:solidFill>
                  <a:ea typeface="+mn-lt"/>
                  <a:cs typeface="+mn-lt"/>
                </a:rPr>
                <a:t>신용회복위원히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,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 신청 </a:t>
              </a:r>
              <a:r>
                <a:rPr lang="ko-KR" altLang="en-US" sz="800" b="1" err="1">
                  <a:solidFill>
                    <a:schemeClr val="accent1"/>
                  </a:solidFill>
                  <a:ea typeface="+mn-lt"/>
                  <a:cs typeface="+mn-lt"/>
                </a:rPr>
                <a:t>새출발기금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.</a:t>
              </a:r>
              <a:r>
                <a:rPr lang="en-US" altLang="ko-KR" sz="800" b="1" err="1">
                  <a:solidFill>
                    <a:schemeClr val="accent1"/>
                  </a:solidFill>
                  <a:ea typeface="+mn-lt"/>
                  <a:cs typeface="+mn-lt"/>
                </a:rPr>
                <a:t>kr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,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 문의 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1660-1378, 1600-5500" 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class="main-top-banner-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 img1"&gt;</a:t>
              </a:r>
              <a:endParaRPr lang="ko-KR" altLang="ko-KR" sz="800">
                <a:solidFill>
                  <a:schemeClr val="tx1"/>
                </a:solidFill>
                <a:ea typeface="+mn-lt"/>
                <a:cs typeface="+mn-lt"/>
              </a:endParaRP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252766" y="3457324"/>
            <a:ext cx="3929112" cy="136672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13538" y="324900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57CB224-8486-0066-F9EE-5F5B6918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105" y="3535244"/>
            <a:ext cx="3820104" cy="1237541"/>
          </a:xfrm>
          <a:prstGeom prst="rect">
            <a:avLst/>
          </a:prstGeom>
        </p:spPr>
      </p:pic>
      <p:graphicFrame>
        <p:nvGraphicFramePr>
          <p:cNvPr id="16" name="표 13">
            <a:extLst>
              <a:ext uri="{FF2B5EF4-FFF2-40B4-BE49-F238E27FC236}">
                <a16:creationId xmlns:a16="http://schemas.microsoft.com/office/drawing/2014/main" id="{F9913009-044F-37CB-D101-0614DF83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38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사업내용 </a:t>
            </a:r>
            <a:r>
              <a:rPr lang="en-US" altLang="ko-KR"/>
              <a:t>&gt; </a:t>
            </a:r>
            <a:r>
              <a:rPr lang="ko-KR" altLang="en-US"/>
              <a:t>사업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https://www.fsb.or.kr/sabconsintr_0100.act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9. (</a:t>
            </a:r>
            <a:r>
              <a:rPr lang="ko-KR" altLang="en-US"/>
              <a:t>초점 이동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9-2 </a:t>
            </a:r>
            <a:r>
              <a:rPr lang="ko-KR" altLang="en-US"/>
              <a:t>초점 또는 키보드의 위치를 나타내는 요소가 시각적으로 표시되지 않은 경우</a:t>
            </a:r>
            <a:endParaRPr lang="en-US" altLang="ko-KR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1825" y="4748531"/>
            <a:ext cx="4104000" cy="963561"/>
            <a:chOff x="631825" y="4319397"/>
            <a:chExt cx="4104000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.tab-basic-buttons-item-link {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position: relative;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display: block;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D84D1D-FD2E-968D-E950-4C5BEB209C07}"/>
              </a:ext>
            </a:extLst>
          </p:cNvPr>
          <p:cNvGrpSpPr/>
          <p:nvPr/>
        </p:nvGrpSpPr>
        <p:grpSpPr>
          <a:xfrm>
            <a:off x="633100" y="2947219"/>
            <a:ext cx="4104000" cy="963561"/>
            <a:chOff x="631825" y="4319397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338B61-4449-AA22-2DE0-8008042ABAC3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C4D64F3-AEAB-695F-9BA7-31B86DBD9380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.tab-basic-buttons-item-link {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position: relative;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800" b="1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display: block;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077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지원 사례 및 소식 </a:t>
            </a:r>
            <a:r>
              <a:rPr lang="en-US" altLang="ko-KR"/>
              <a:t>&gt; </a:t>
            </a:r>
            <a:r>
              <a:rPr lang="ko-KR" altLang="en-US"/>
              <a:t>업종별 지원사례 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https://www.fsb.or.kr/sabconscase_0100.act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1-2 </a:t>
            </a:r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  <a:endParaRPr lang="en-US" altLang="ko-KR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이미지의 내용을 </a:t>
            </a:r>
            <a:r>
              <a:rPr lang="ko-KR" altLang="en-US" err="1"/>
              <a:t>숨김텍스트로</a:t>
            </a:r>
            <a:r>
              <a:rPr lang="ko-KR" altLang="en-US"/>
              <a:t> 제공하고 있으므로 대체 텍스트 속성을 빈 값으로 제공하여 스크린리더로 중복 제공되지 않도록 해야 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018206-8308-03A6-DCBF-A489756AD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02" y="3637797"/>
            <a:ext cx="3960000" cy="126943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C906DE-8006-6308-B495-4E4582EE812D}"/>
              </a:ext>
            </a:extLst>
          </p:cNvPr>
          <p:cNvSpPr/>
          <p:nvPr/>
        </p:nvSpPr>
        <p:spPr>
          <a:xfrm>
            <a:off x="5255581" y="3648722"/>
            <a:ext cx="3953221" cy="127838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D89DC07-B77C-D487-D515-876C33235B1A}"/>
              </a:ext>
            </a:extLst>
          </p:cNvPr>
          <p:cNvGrpSpPr/>
          <p:nvPr/>
        </p:nvGrpSpPr>
        <p:grpSpPr>
          <a:xfrm>
            <a:off x="632129" y="2933736"/>
            <a:ext cx="4104000" cy="1369826"/>
            <a:chOff x="631825" y="4319397"/>
            <a:chExt cx="4104000" cy="136982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15F14F-38F1-8045-5D48-F71B63AEC15B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A22C6F-AB49-995A-9CBA-5E8F2CCEDFEA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class="num01"&gt;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="../../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fsb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/content/sab/bg_cons_case03.png" 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사업실태분석 설명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tts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&lt;p&gt;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사업실태분석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</a:t>
              </a:r>
              <a:b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</a:b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3D6FB0-7065-1CC7-1E86-4FB4B0F79212}"/>
              </a:ext>
            </a:extLst>
          </p:cNvPr>
          <p:cNvGrpSpPr/>
          <p:nvPr/>
        </p:nvGrpSpPr>
        <p:grpSpPr>
          <a:xfrm>
            <a:off x="632129" y="4673759"/>
            <a:ext cx="4104000" cy="1234405"/>
            <a:chOff x="631825" y="4319397"/>
            <a:chExt cx="4104000" cy="123440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58F93C-196A-F982-3CA1-9D77FC0ECD27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4E8BA49-584B-C3E6-D35E-1B9100649D8A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class="num01"&gt;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="../../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fsb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/content/sab/bg_cons_case03.png"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tts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&lt;p&gt;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사업실태분석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</a:t>
              </a:r>
              <a:b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</a:b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A9D16091-BEA5-C6D2-7996-D1DCDB833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21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지원 사례 및 소식 </a:t>
            </a:r>
            <a:r>
              <a:rPr lang="en-US" altLang="ko-KR"/>
              <a:t>&gt; </a:t>
            </a:r>
            <a:r>
              <a:rPr lang="ko-KR" altLang="en-US"/>
              <a:t>업종별 지원사례 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https://www.fsb.or.kr/sabconscase_0100.act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  <a:endParaRPr lang="en-US" altLang="ko-KR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3081879"/>
          </a:xfrm>
        </p:spPr>
        <p:txBody>
          <a:bodyPr/>
          <a:lstStyle/>
          <a:p>
            <a:r>
              <a:rPr lang="ko-KR" altLang="en-US"/>
              <a:t>아이콘</a:t>
            </a:r>
            <a:r>
              <a:rPr lang="en-US" altLang="ko-KR"/>
              <a:t>(#ACACAC)</a:t>
            </a:r>
            <a:r>
              <a:rPr lang="ko-KR" altLang="en-US"/>
              <a:t>과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2.3:1</a:t>
            </a:r>
            <a:br>
              <a:rPr lang="en-US" altLang="ko-KR"/>
            </a:br>
            <a:r>
              <a:rPr lang="ko-KR" altLang="en-US"/>
              <a:t>아이콘</a:t>
            </a:r>
            <a:r>
              <a:rPr lang="en-US" altLang="ko-KR"/>
              <a:t>(#86C51C)</a:t>
            </a:r>
            <a:r>
              <a:rPr lang="ko-KR" altLang="en-US"/>
              <a:t>과 배경</a:t>
            </a:r>
            <a:r>
              <a:rPr lang="en-US" altLang="ko-KR"/>
              <a:t>(#F3F9E8) </a:t>
            </a:r>
            <a:r>
              <a:rPr lang="ko-KR" altLang="en-US"/>
              <a:t>간 명도대비가 </a:t>
            </a:r>
            <a:r>
              <a:rPr lang="en-US" altLang="ko-KR"/>
              <a:t>1.9:1</a:t>
            </a:r>
            <a:br>
              <a:rPr lang="en-US" altLang="ko-KR"/>
            </a:b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배경색을 변경하거나 아이콘에 명도대비 기준을 충족하는 그림자 또는 윤곽선을 제공해야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지원 사례 및 소식 </a:t>
            </a:r>
            <a:r>
              <a:rPr lang="en-US" altLang="ko-KR"/>
              <a:t>&gt; </a:t>
            </a:r>
            <a:r>
              <a:rPr lang="ko-KR" altLang="en-US"/>
              <a:t>자주 하시는 질문</a:t>
            </a:r>
            <a:r>
              <a:rPr lang="en-US" altLang="ko-KR"/>
              <a:t>(FAQ)</a:t>
            </a:r>
            <a:br>
              <a:rPr lang="en-US" altLang="ko-KR"/>
            </a:br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조직도</a:t>
            </a:r>
            <a:br>
              <a:rPr lang="en-US" altLang="ko-KR"/>
            </a:br>
            <a:r>
              <a:rPr lang="ko-KR" altLang="en-US" sz="1000"/>
              <a:t>금융상품 </a:t>
            </a:r>
            <a:r>
              <a:rPr lang="en-US" altLang="ko-KR" sz="1000"/>
              <a:t>&gt; </a:t>
            </a:r>
            <a:r>
              <a:rPr lang="ko-KR" altLang="en-US" sz="1000"/>
              <a:t>예금 </a:t>
            </a:r>
            <a:r>
              <a:rPr lang="en-US" altLang="ko-KR" sz="1000"/>
              <a:t>&gt; </a:t>
            </a:r>
            <a:r>
              <a:rPr lang="ko-KR" altLang="en-US" sz="1000"/>
              <a:t>수신상품</a:t>
            </a:r>
            <a:br>
              <a:rPr lang="en-US" altLang="ko-KR" sz="1000"/>
            </a:br>
            <a:r>
              <a:rPr lang="ko-KR" altLang="en-US" sz="1000"/>
              <a:t>금융상품 </a:t>
            </a:r>
            <a:r>
              <a:rPr lang="en-US" altLang="ko-KR" sz="1000"/>
              <a:t>&gt; </a:t>
            </a:r>
            <a:r>
              <a:rPr lang="ko-KR" altLang="en-US" sz="1000"/>
              <a:t>예금 </a:t>
            </a:r>
            <a:r>
              <a:rPr lang="en-US" altLang="ko-KR" sz="1000"/>
              <a:t>&gt; </a:t>
            </a:r>
            <a:r>
              <a:rPr lang="ko-KR" altLang="en-US" sz="1000"/>
              <a:t>비과세 저축상품</a:t>
            </a:r>
          </a:p>
          <a:p>
            <a:pPr marL="0" indent="0">
              <a:buNone/>
            </a:pPr>
            <a:endParaRPr lang="ko-KR" altLang="en-US"/>
          </a:p>
          <a:p>
            <a:endParaRPr lang="en-US" altLang="ko-KR"/>
          </a:p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569E73-792C-FE87-30FB-57228AE11C5D}"/>
              </a:ext>
            </a:extLst>
          </p:cNvPr>
          <p:cNvGrpSpPr>
            <a:grpSpLocks noChangeAspect="1"/>
          </p:cNvGrpSpPr>
          <p:nvPr/>
        </p:nvGrpSpPr>
        <p:grpSpPr>
          <a:xfrm>
            <a:off x="5266558" y="3988310"/>
            <a:ext cx="3960000" cy="659163"/>
            <a:chOff x="742362" y="3081289"/>
            <a:chExt cx="8421275" cy="140176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A16A98-F388-8610-1139-BEF402C2D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362" y="3081289"/>
              <a:ext cx="8421275" cy="69542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F048CC3-02B0-E8E1-59CB-065E101B7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04" y="3806686"/>
              <a:ext cx="8354591" cy="676369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D7700D-A3FA-19DA-BFC6-B58CF45C9E77}"/>
              </a:ext>
            </a:extLst>
          </p:cNvPr>
          <p:cNvSpPr/>
          <p:nvPr/>
        </p:nvSpPr>
        <p:spPr>
          <a:xfrm>
            <a:off x="8886548" y="3974215"/>
            <a:ext cx="363408" cy="73982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71E3A32B-33B8-03F4-9FCF-067EA98AB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62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104AB91-ED88-2AA0-CFD3-50F5535C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191" y="3411204"/>
            <a:ext cx="4104000" cy="195045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지원 사례 및 소식 </a:t>
            </a:r>
            <a:r>
              <a:rPr lang="en-US" altLang="ko-KR"/>
              <a:t>&gt; </a:t>
            </a:r>
            <a:r>
              <a:rPr lang="ko-KR" altLang="en-US"/>
              <a:t>업종별 지원사례 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https://www.fsb.or.kr/sabconscase_0100.act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9. (</a:t>
            </a:r>
            <a:r>
              <a:rPr lang="ko-KR" altLang="en-US"/>
              <a:t>초점 이동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9-5 </a:t>
            </a:r>
            <a:r>
              <a:rPr lang="ko-KR" altLang="en-US"/>
              <a:t>화면에 보이지 않거나 의미 없는 개체에 초점이 이동되는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기능이 없는 요소로 초점이 진입하지 않도록 용도를 확인 후 버튼을 삭제해야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중앙회 소개내 모든 탭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C906DE-8006-6308-B495-4E4582EE812D}"/>
              </a:ext>
            </a:extLst>
          </p:cNvPr>
          <p:cNvSpPr/>
          <p:nvPr/>
        </p:nvSpPr>
        <p:spPr>
          <a:xfrm>
            <a:off x="5255581" y="3749604"/>
            <a:ext cx="1145219" cy="35567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59B8D1-369B-FA9D-7CAE-301A360F6901}"/>
              </a:ext>
            </a:extLst>
          </p:cNvPr>
          <p:cNvGrpSpPr/>
          <p:nvPr/>
        </p:nvGrpSpPr>
        <p:grpSpPr>
          <a:xfrm>
            <a:off x="632129" y="3662804"/>
            <a:ext cx="4104000" cy="828140"/>
            <a:chOff x="631825" y="4319397"/>
            <a:chExt cx="4104000" cy="8281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ABD64A-5982-53DE-0F4E-AB89984AF2B6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10E1C3C-C9F4-BCBE-A99C-669B8DBC0925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&lt;button type="button" class="component-layer-close-button"&gt;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&lt;span class="component-layer-close-button-text"&gt;&lt;/span&gt;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&lt;/button&gt;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A6B804-5883-D68F-91F1-F6C39ABB8917}"/>
              </a:ext>
            </a:extLst>
          </p:cNvPr>
          <p:cNvGrpSpPr/>
          <p:nvPr/>
        </p:nvGrpSpPr>
        <p:grpSpPr>
          <a:xfrm>
            <a:off x="632129" y="5007365"/>
            <a:ext cx="4104000" cy="828140"/>
            <a:chOff x="631825" y="4319397"/>
            <a:chExt cx="4104000" cy="828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CA6FEF-EBD4-DA15-03CE-937CC6C5C00B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3C5C35-1306-4CBA-6579-4FA028A39BAB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&lt;button type="button" class="component-layer-close-button"&gt;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&lt;span class="component-layer-close-button-text"&gt;&lt;/span&gt;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&lt;/button&gt;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52E50F-803B-1019-8A2D-180377681A96}"/>
              </a:ext>
            </a:extLst>
          </p:cNvPr>
          <p:cNvSpPr/>
          <p:nvPr/>
        </p:nvSpPr>
        <p:spPr>
          <a:xfrm>
            <a:off x="5961538" y="2432608"/>
            <a:ext cx="2520000" cy="346221"/>
          </a:xfrm>
          <a:prstGeom prst="rect">
            <a:avLst/>
          </a:prstGeom>
          <a:solidFill>
            <a:srgbClr val="F5F6F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지원사례 및 소식 탭 공통</a:t>
            </a:r>
          </a:p>
        </p:txBody>
      </p:sp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2B2AFD52-3BCE-C49D-9216-26EF6C3CA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53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104B7A2-E418-41A7-890B-0D590EAAF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919" y="3040706"/>
            <a:ext cx="3649632" cy="264405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지원 사례 및 소식 </a:t>
            </a:r>
            <a:r>
              <a:rPr lang="en-US" altLang="ko-KR"/>
              <a:t>&gt; </a:t>
            </a:r>
            <a:r>
              <a:rPr lang="ko-KR" altLang="en-US"/>
              <a:t>업종별 지원사례 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https://www.fsb.or.kr/sabconscase_0100.act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9. (</a:t>
            </a:r>
            <a:r>
              <a:rPr lang="ko-KR" altLang="en-US"/>
              <a:t>초점 이동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9-5 </a:t>
            </a:r>
            <a:r>
              <a:rPr lang="ko-KR" altLang="en-US"/>
              <a:t>화면에 보이지 않거나 의미 없는 개체에 초점이 이동되는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5998"/>
          </a:xfrm>
        </p:spPr>
        <p:txBody>
          <a:bodyPr/>
          <a:lstStyle/>
          <a:p>
            <a:r>
              <a:rPr lang="ko-KR" altLang="en-US"/>
              <a:t>버튼 요소가 중복으로 마크업 되어 있어 펼쳐진 버튼에 동일한 위치에 초점이 </a:t>
            </a:r>
            <a:r>
              <a:rPr lang="ko-KR" altLang="en-US" err="1"/>
              <a:t>진입되지</a:t>
            </a:r>
            <a:r>
              <a:rPr lang="ko-KR" altLang="en-US"/>
              <a:t> 않도록 확인 후 하나의 태그만 남기고 삭제해야 함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488220" y="3351926"/>
            <a:ext cx="3542298" cy="18657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25737" y="3217292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5DECF9-A55E-4C84-AD0D-4F5CCFC7C569}"/>
              </a:ext>
            </a:extLst>
          </p:cNvPr>
          <p:cNvGrpSpPr/>
          <p:nvPr/>
        </p:nvGrpSpPr>
        <p:grpSpPr>
          <a:xfrm>
            <a:off x="632129" y="4941579"/>
            <a:ext cx="4104000" cy="1098983"/>
            <a:chOff x="631825" y="4319397"/>
            <a:chExt cx="4104000" cy="10989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EFC7E-1F5A-4FAB-BFDD-906AA992E5C3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4DA934-21F2-4175-8985-37CD49445430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&lt;button type="button" class="component-layer-close-button"&gt;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&lt;span class="component-layer-close-button-text"&gt;</a:t>
              </a:r>
              <a:r>
                <a:rPr lang="ko-KR" altLang="en-US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음식점 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ko-KR" altLang="en-US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식당이 골목에 있어서 손님들이 찾아오지 않습니다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. </a:t>
              </a:r>
              <a:r>
                <a:rPr lang="ko-KR" altLang="en-US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가게 홍보를 어떻게 시작해야 할까요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?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닫기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&lt;/button&gt;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2129" y="2879824"/>
            <a:ext cx="4104000" cy="3130308"/>
            <a:chOff x="631825" y="4319397"/>
            <a:chExt cx="4104000" cy="3130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291910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&lt;li class="pro-accordion-item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ui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-accordion-item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-accordion-opened" data-initial-open="true"&gt; &lt;!-- 190625 true 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추가 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&lt;div class="pro-accordion-head"&gt;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qna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-questions-wrap"&gt;...&lt;/div&gt;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	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&lt;button type="button" class="pro-accordion-opener </a:t>
              </a:r>
              <a:r>
                <a:rPr lang="en-US" altLang="ko-KR" sz="800" b="1" i="0" err="1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ko-KR" sz="800" b="1" i="0" err="1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ui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-accordion-opener"&gt;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		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800" b="1" i="0" err="1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em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 class="</a:t>
              </a:r>
              <a:r>
                <a:rPr lang="en-US" altLang="ko-KR" sz="800" b="1" i="0" err="1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tts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"&gt;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식당이 골목에 있어서 손님들이 찾아오지 않습니다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. 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가게 홍보를 어떻게 시작해야 할까요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			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&lt;span&gt; 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닫기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		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800" b="1" i="0" err="1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em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		&lt;/button&gt;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&lt;div class="pro-accordion-layer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ui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-accordion-layer" style="display: block; height: auto;"&gt;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qna-answerstext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"&gt;...&lt;/div&gt;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&lt;button type="button" class="component-layer-close-button"&gt;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		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&lt;span class="component-layer-close-button-text"&gt; 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닫기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&lt;/button&gt;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&lt;/li&gt;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1BBE81-DB25-E894-B7B0-6F6419D0215F}"/>
              </a:ext>
            </a:extLst>
          </p:cNvPr>
          <p:cNvSpPr txBox="1"/>
          <p:nvPr/>
        </p:nvSpPr>
        <p:spPr>
          <a:xfrm>
            <a:off x="654811" y="6186484"/>
            <a:ext cx="947375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l"/>
            <a:r>
              <a:rPr lang="en-US" altLang="ko-KR" sz="1000" b="1" dirty="0"/>
              <a:t>*</a:t>
            </a:r>
            <a:r>
              <a:rPr lang="ko-KR" altLang="en-US" sz="1000" b="1" dirty="0"/>
              <a:t>뒷장 이어서 참고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9253ED4-BEDD-4545-573F-9A198EC2A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22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지원 사례 및 소식 </a:t>
            </a:r>
            <a:r>
              <a:rPr lang="en-US" altLang="ko-KR"/>
              <a:t>&gt; </a:t>
            </a:r>
            <a:r>
              <a:rPr lang="ko-KR" altLang="en-US"/>
              <a:t>업종별 지원사례 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https://www.fsb.or.kr/sabconscase_0100.act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9. (</a:t>
            </a:r>
            <a:r>
              <a:rPr lang="ko-KR" altLang="en-US"/>
              <a:t>초점 이동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9-5 </a:t>
            </a:r>
            <a:r>
              <a:rPr lang="ko-KR" altLang="en-US"/>
              <a:t>화면에 보이지 않거나 의미 없는 개체에 초점이 이동되는 경우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2129" y="1976113"/>
            <a:ext cx="4104000" cy="3130308"/>
            <a:chOff x="631825" y="4319397"/>
            <a:chExt cx="4104000" cy="31303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291910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&lt;li class="pro-accordion-item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ui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-accordion-item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-accordion-opened" data-initial-open="true"&gt; &lt;!-- 190625 true 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추가 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&lt;div class="pro-accordion-head"&gt;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qna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-questions-wrap"&gt;...&lt;/div&gt;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	&lt;button type="button" class="pro-accordion-opener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ui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-accordion-opener"&gt;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em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class="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tts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"&gt;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식당이 골목에 있어서 손님들이 찾아오지 않습니다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. 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가게 홍보를 어떻게 시작해야 할까요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?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	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&lt;span&gt; 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닫기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em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	&lt;/button&gt;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&lt;div class="pro-accordion-layer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ui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-accordion-layer" style="display: block; height: auto;"&gt;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qna-answerstext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"&gt;...&lt;/div&gt;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&lt;button type="button" class="component-layer-close-button"&gt;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		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&lt;span class="component-layer-close-button-text"&gt; </a:t>
              </a:r>
              <a:r>
                <a:rPr lang="ko-KR" altLang="en-US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닫기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&lt;/button&gt;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&lt;/li&gt;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08189D-C59D-CCA5-CDAF-5542F8952513}"/>
              </a:ext>
            </a:extLst>
          </p:cNvPr>
          <p:cNvSpPr txBox="1"/>
          <p:nvPr/>
        </p:nvSpPr>
        <p:spPr>
          <a:xfrm>
            <a:off x="632129" y="5414432"/>
            <a:ext cx="3686907" cy="996033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r>
              <a:rPr lang="ko-KR" altLang="en-US" sz="1000"/>
              <a:t>동일 오류</a:t>
            </a:r>
            <a:r>
              <a:rPr lang="en-US" altLang="ko-KR" sz="1000"/>
              <a:t>:</a:t>
            </a:r>
            <a:br>
              <a:rPr lang="en-US" altLang="ko-KR" sz="1000"/>
            </a:br>
            <a:r>
              <a:rPr lang="ko-KR" altLang="en-US" sz="1000"/>
              <a:t>저축은행 </a:t>
            </a:r>
            <a:r>
              <a:rPr lang="en-US" altLang="ko-KR" sz="1000"/>
              <a:t>&gt; </a:t>
            </a:r>
            <a:r>
              <a:rPr lang="ko-KR" altLang="en-US" sz="1000"/>
              <a:t>자영업컨설팅 </a:t>
            </a:r>
            <a:r>
              <a:rPr lang="en-US" altLang="ko-KR" sz="1000"/>
              <a:t>&gt; </a:t>
            </a:r>
            <a:r>
              <a:rPr lang="ko-KR" altLang="en-US" sz="1000"/>
              <a:t>지원 사례 및 소식 </a:t>
            </a:r>
            <a:r>
              <a:rPr lang="en-US" altLang="ko-KR" sz="1000"/>
              <a:t>&gt; </a:t>
            </a:r>
            <a:r>
              <a:rPr lang="ko-KR" altLang="en-US" sz="1000"/>
              <a:t>자주 하시는 질문</a:t>
            </a:r>
            <a:r>
              <a:rPr lang="en-US" altLang="ko-KR" sz="1000"/>
              <a:t>(FAQ)</a:t>
            </a:r>
            <a:br>
              <a:rPr lang="en-US" altLang="ko-KR" sz="1000"/>
            </a:br>
            <a:r>
              <a:rPr lang="ko-KR" altLang="en-US" sz="1000"/>
              <a:t>중앙회 </a:t>
            </a:r>
            <a:r>
              <a:rPr lang="en-US" altLang="ko-KR" sz="1000"/>
              <a:t>&gt; </a:t>
            </a:r>
            <a:r>
              <a:rPr lang="ko-KR" altLang="en-US" sz="1000"/>
              <a:t>조직도</a:t>
            </a:r>
            <a:br>
              <a:rPr lang="en-US" altLang="ko-KR" sz="1000"/>
            </a:br>
            <a:r>
              <a:rPr lang="ko-KR" altLang="en-US" sz="1000"/>
              <a:t>금융상품 </a:t>
            </a:r>
            <a:r>
              <a:rPr lang="en-US" altLang="ko-KR" sz="1000"/>
              <a:t>&gt; </a:t>
            </a:r>
            <a:r>
              <a:rPr lang="ko-KR" altLang="en-US" sz="1000"/>
              <a:t>예금 </a:t>
            </a:r>
            <a:r>
              <a:rPr lang="en-US" altLang="ko-KR" sz="1000"/>
              <a:t>&gt; </a:t>
            </a:r>
            <a:r>
              <a:rPr lang="ko-KR" altLang="en-US" sz="1000"/>
              <a:t>수신상품</a:t>
            </a:r>
            <a:br>
              <a:rPr lang="en-US" altLang="ko-KR" sz="1000"/>
            </a:br>
            <a:r>
              <a:rPr lang="ko-KR" altLang="en-US" sz="1000"/>
              <a:t>금융상품 </a:t>
            </a:r>
            <a:r>
              <a:rPr lang="en-US" altLang="ko-KR" sz="1000"/>
              <a:t>&gt; </a:t>
            </a:r>
            <a:r>
              <a:rPr lang="ko-KR" altLang="en-US" sz="1000"/>
              <a:t>예금 </a:t>
            </a:r>
            <a:r>
              <a:rPr lang="en-US" altLang="ko-KR" sz="1000"/>
              <a:t>&gt; </a:t>
            </a:r>
            <a:r>
              <a:rPr lang="ko-KR" altLang="en-US" sz="1000"/>
              <a:t>비과세 저축상품</a:t>
            </a:r>
            <a:br>
              <a:rPr lang="en-US" altLang="ko-KR" sz="1000"/>
            </a:br>
            <a:r>
              <a:rPr lang="ko-KR" altLang="en-US" sz="1000"/>
              <a:t>금융상품 </a:t>
            </a:r>
            <a:r>
              <a:rPr lang="en-US" altLang="ko-KR" sz="1000"/>
              <a:t>&gt; </a:t>
            </a:r>
            <a:r>
              <a:rPr lang="ko-KR" altLang="en-US" sz="1000"/>
              <a:t>신용카드</a:t>
            </a:r>
            <a:r>
              <a:rPr lang="en-US" altLang="ko-KR" sz="1000"/>
              <a:t>-KB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03157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중앙회 소개 </a:t>
            </a:r>
            <a:r>
              <a:rPr lang="en-US" altLang="ko-KR"/>
              <a:t>&gt; </a:t>
            </a:r>
            <a:r>
              <a:rPr lang="ko-KR" altLang="en-US"/>
              <a:t>연혁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https://www.fsb.or.kr/fsbintrhist_0100.act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  <a:endParaRPr lang="en-US" altLang="ko-KR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5330"/>
          </a:xfrm>
        </p:spPr>
        <p:txBody>
          <a:bodyPr/>
          <a:lstStyle/>
          <a:p>
            <a:r>
              <a:rPr lang="ko-KR" altLang="en-US"/>
              <a:t>언더라인</a:t>
            </a:r>
            <a:r>
              <a:rPr lang="en-US" altLang="ko-KR"/>
              <a:t>(#86C51C)</a:t>
            </a:r>
            <a:r>
              <a:rPr lang="ko-KR" altLang="en-US"/>
              <a:t>과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2.1:1</a:t>
            </a:r>
            <a:br>
              <a:rPr lang="en-US" altLang="ko-KR"/>
            </a:b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배경색을 변경하거나 명도대비 기준을 충족하는 그림자 또는 윤곽선을 제공해야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중앙회 소개 </a:t>
            </a:r>
            <a:r>
              <a:rPr lang="en-US" altLang="ko-KR"/>
              <a:t>&gt; CI / BI </a:t>
            </a:r>
            <a:r>
              <a:rPr lang="ko-KR" altLang="en-US"/>
              <a:t>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146022-028E-6034-42A6-110C5F69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05" y="3961690"/>
            <a:ext cx="3600000" cy="6197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6E976A-B4CF-870F-75EF-FDD51324842B}"/>
              </a:ext>
            </a:extLst>
          </p:cNvPr>
          <p:cNvSpPr/>
          <p:nvPr/>
        </p:nvSpPr>
        <p:spPr>
          <a:xfrm>
            <a:off x="5548544" y="4300090"/>
            <a:ext cx="1672993" cy="19201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00FFCEDD-CFFA-77EF-5022-A62076EDB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07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중앙회 소개 </a:t>
            </a:r>
            <a:r>
              <a:rPr lang="en-US" altLang="ko-KR"/>
              <a:t>&gt; </a:t>
            </a:r>
            <a:r>
              <a:rPr lang="ko-KR" altLang="en-US"/>
              <a:t>연혁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https://www.fsb.or.kr/fsbintrhist_0100.act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8-1.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 할 수 있어야 한다</a:t>
            </a:r>
            <a:r>
              <a:rPr lang="en-US" altLang="ko-KR"/>
              <a:t>(PC</a:t>
            </a:r>
            <a:r>
              <a:rPr lang="ko-KR" altLang="en-US"/>
              <a:t>웹</a:t>
            </a:r>
            <a:r>
              <a:rPr lang="en-US" altLang="ko-KR"/>
              <a:t>).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8-1-1 </a:t>
            </a:r>
            <a:r>
              <a:rPr lang="ko-KR" altLang="en-US"/>
              <a:t>키보드로 접근 및 운용이 불가능한 경우</a:t>
            </a:r>
            <a:endParaRPr lang="en-US" altLang="ko-KR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50664"/>
          </a:xfrm>
        </p:spPr>
        <p:txBody>
          <a:bodyPr/>
          <a:lstStyle/>
          <a:p>
            <a:r>
              <a:rPr lang="ko-KR" altLang="en-US"/>
              <a:t>커스텀 </a:t>
            </a:r>
            <a:r>
              <a:rPr lang="en-US" altLang="ko-KR"/>
              <a:t>UI</a:t>
            </a:r>
            <a:r>
              <a:rPr lang="ko-KR" altLang="en-US"/>
              <a:t>를 키보드로 접근 및 조작할 수 있도록 상호작용이 가능한 요소로 마크업을 변경해야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중앙회 소개 </a:t>
            </a:r>
            <a:r>
              <a:rPr lang="en-US" altLang="ko-KR"/>
              <a:t>&gt; CI / BI </a:t>
            </a:r>
            <a:r>
              <a:rPr lang="ko-KR" altLang="en-US"/>
              <a:t>소개</a:t>
            </a:r>
          </a:p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146022-028E-6034-42A6-110C5F69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05" y="3961690"/>
            <a:ext cx="3600000" cy="6197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6E976A-B4CF-870F-75EF-FDD51324842B}"/>
              </a:ext>
            </a:extLst>
          </p:cNvPr>
          <p:cNvSpPr/>
          <p:nvPr/>
        </p:nvSpPr>
        <p:spPr>
          <a:xfrm>
            <a:off x="5505120" y="3961689"/>
            <a:ext cx="1716417" cy="61972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D5A92F-369F-21D7-3A7E-440C83F50EA7}"/>
              </a:ext>
            </a:extLst>
          </p:cNvPr>
          <p:cNvGrpSpPr/>
          <p:nvPr/>
        </p:nvGrpSpPr>
        <p:grpSpPr>
          <a:xfrm>
            <a:off x="633100" y="3314955"/>
            <a:ext cx="4104000" cy="1371109"/>
            <a:chOff x="633404" y="2845589"/>
            <a:chExt cx="4104000" cy="13711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5E485E-0B99-5DE0-D45B-30A89FF950B1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E934BFF-9FFD-2E23-75F3-9F8B32A26E06}"/>
                </a:ext>
              </a:extLst>
            </p:cNvPr>
            <p:cNvSpPr/>
            <p:nvPr/>
          </p:nvSpPr>
          <p:spPr>
            <a:xfrm>
              <a:off x="633404" y="3056792"/>
              <a:ext cx="4104000" cy="115990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ul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 class="tab-basic-buttons-list" </a:t>
              </a:r>
              <a:r>
                <a:rPr lang="en-US" altLang="ko-KR" sz="800" b="1">
                  <a:solidFill>
                    <a:schemeClr val="accent5"/>
                  </a:solidFill>
                  <a:ea typeface="+mn-lt"/>
                  <a:cs typeface="+mn-lt"/>
                </a:rPr>
                <a:t>aria-label="</a:t>
              </a:r>
              <a:r>
                <a:rPr lang="ko-KR" altLang="en-US" sz="800" b="1">
                  <a:solidFill>
                    <a:schemeClr val="accent5"/>
                  </a:solidFill>
                  <a:ea typeface="+mn-lt"/>
                  <a:cs typeface="+mn-lt"/>
                </a:rPr>
                <a:t>현재</a:t>
              </a:r>
              <a:r>
                <a:rPr lang="en-US" altLang="ko-KR" sz="800" b="1">
                  <a:solidFill>
                    <a:schemeClr val="accent5"/>
                  </a:solidFill>
                  <a:ea typeface="+mn-lt"/>
                  <a:cs typeface="+mn-lt"/>
                </a:rPr>
                <a:t>~2000</a:t>
              </a:r>
              <a:r>
                <a:rPr lang="ko-KR" altLang="en-US" sz="800" b="1">
                  <a:solidFill>
                    <a:schemeClr val="accent5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b="1">
                  <a:solidFill>
                    <a:schemeClr val="accent5"/>
                  </a:solidFill>
                  <a:ea typeface="+mn-lt"/>
                  <a:cs typeface="+mn-lt"/>
                </a:rPr>
                <a:t>, 1999</a:t>
              </a:r>
              <a:r>
                <a:rPr lang="ko-KR" altLang="en-US" sz="800" b="1">
                  <a:solidFill>
                    <a:schemeClr val="accent5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b="1">
                  <a:solidFill>
                    <a:schemeClr val="accent5"/>
                  </a:solidFill>
                  <a:ea typeface="+mn-lt"/>
                  <a:cs typeface="+mn-lt"/>
                </a:rPr>
                <a:t>~1972</a:t>
              </a:r>
              <a:r>
                <a:rPr lang="ko-KR" altLang="en-US" sz="800" b="1">
                  <a:solidFill>
                    <a:schemeClr val="accent5"/>
                  </a:solidFill>
                  <a:ea typeface="+mn-lt"/>
                  <a:cs typeface="+mn-lt"/>
                </a:rPr>
                <a:t>년 탭</a:t>
              </a:r>
              <a:r>
                <a:rPr lang="en-US" altLang="ko-KR" sz="800" b="1">
                  <a:solidFill>
                    <a:schemeClr val="accent5"/>
                  </a:solidFill>
                  <a:ea typeface="+mn-lt"/>
                  <a:cs typeface="+mn-lt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&lt;li class="tab-basic-buttons-item 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js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-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tabpanel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-active" data-tab-	open="tabPane21" id="tabpanel-opener-tabPane21-Y8FfxauT6V"&gt;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현재 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~ 2000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&lt;li class="tab-basic-buttons-item" data-tab-open="tabPane22" 	id="tabpanel-opener-tabPane22-Y8FfxauT6V"&gt;1999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년 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~ 1972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ul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&gt;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ED5FCFD-1350-94FF-EB5B-53C5B3EEB632}"/>
              </a:ext>
            </a:extLst>
          </p:cNvPr>
          <p:cNvGrpSpPr/>
          <p:nvPr/>
        </p:nvGrpSpPr>
        <p:grpSpPr>
          <a:xfrm>
            <a:off x="632129" y="4962183"/>
            <a:ext cx="4104000" cy="1506530"/>
            <a:chOff x="631825" y="4319397"/>
            <a:chExt cx="4104000" cy="1506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D7F5D6-181A-C2BC-E52B-65AEB03BA82F}"/>
                </a:ext>
              </a:extLst>
            </p:cNvPr>
            <p:cNvSpPr txBox="1"/>
            <p:nvPr/>
          </p:nvSpPr>
          <p:spPr>
            <a:xfrm>
              <a:off x="632129" y="4319397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5BACB93-0479-EC01-9938-2F920B5B21A1}"/>
                </a:ext>
              </a:extLst>
            </p:cNvPr>
            <p:cNvSpPr/>
            <p:nvPr/>
          </p:nvSpPr>
          <p:spPr>
            <a:xfrm>
              <a:off x="631825" y="4530600"/>
              <a:ext cx="4104000" cy="129532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ul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 class="tab-basic-buttons-list" </a:t>
              </a:r>
              <a:r>
                <a:rPr lang="en-US" altLang="ko-KR" sz="800" b="1" strike="sngStrike">
                  <a:solidFill>
                    <a:schemeClr val="accent1"/>
                  </a:solidFill>
                  <a:ea typeface="+mn-lt"/>
                  <a:cs typeface="+mn-lt"/>
                </a:rPr>
                <a:t>aria-label="</a:t>
              </a:r>
              <a:r>
                <a:rPr lang="ko-KR" altLang="en-US" sz="800" b="1" strike="sngStrike">
                  <a:solidFill>
                    <a:schemeClr val="accent1"/>
                  </a:solidFill>
                  <a:ea typeface="+mn-lt"/>
                  <a:cs typeface="+mn-lt"/>
                </a:rPr>
                <a:t>현재</a:t>
              </a:r>
              <a:r>
                <a:rPr lang="en-US" altLang="ko-KR" sz="800" b="1" strike="sngStrike">
                  <a:solidFill>
                    <a:schemeClr val="accent1"/>
                  </a:solidFill>
                  <a:ea typeface="+mn-lt"/>
                  <a:cs typeface="+mn-lt"/>
                </a:rPr>
                <a:t>~2000</a:t>
              </a:r>
              <a:r>
                <a:rPr lang="ko-KR" altLang="en-US" sz="800" b="1" strike="sngStrike">
                  <a:solidFill>
                    <a:schemeClr val="accent1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b="1" strike="sngStrike">
                  <a:solidFill>
                    <a:schemeClr val="accent1"/>
                  </a:solidFill>
                  <a:ea typeface="+mn-lt"/>
                  <a:cs typeface="+mn-lt"/>
                </a:rPr>
                <a:t>, 1999</a:t>
              </a:r>
              <a:r>
                <a:rPr lang="ko-KR" altLang="en-US" sz="800" b="1" strike="sngStrike">
                  <a:solidFill>
                    <a:schemeClr val="accent1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b="1" strike="sngStrike">
                  <a:solidFill>
                    <a:schemeClr val="accent1"/>
                  </a:solidFill>
                  <a:ea typeface="+mn-lt"/>
                  <a:cs typeface="+mn-lt"/>
                </a:rPr>
                <a:t>~1972</a:t>
              </a:r>
              <a:r>
                <a:rPr lang="ko-KR" altLang="en-US" sz="800" b="1" strike="sngStrike">
                  <a:solidFill>
                    <a:schemeClr val="accent1"/>
                  </a:solidFill>
                  <a:ea typeface="+mn-lt"/>
                  <a:cs typeface="+mn-lt"/>
                </a:rPr>
                <a:t>년 탭</a:t>
              </a:r>
              <a:r>
                <a:rPr lang="en-US" altLang="ko-KR" sz="800" b="1" strike="sngStrike">
                  <a:solidFill>
                    <a:schemeClr val="accent1"/>
                  </a:solidFill>
                  <a:ea typeface="+mn-lt"/>
                  <a:cs typeface="+mn-lt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&lt;li class="tab-basic-buttons-item 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js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-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tabpanel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-active" data-tab-	open="tabPane21" id="tabpanel-opener-tabPane21-JtqDi2YnUW"&gt;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	&lt;a </a:t>
              </a:r>
              <a:r>
                <a:rPr lang="en-US" altLang="ko-KR" sz="800" b="1" err="1">
                  <a:solidFill>
                    <a:schemeClr val="accent1"/>
                  </a:solidFill>
                  <a:ea typeface="+mn-lt"/>
                  <a:cs typeface="+mn-lt"/>
                </a:rPr>
                <a:t>hrer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="#"  title="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"&gt;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현재 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~ 2000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&lt;/a&gt;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 &lt;/li&gt;</a:t>
              </a:r>
              <a:endParaRPr lang="en-US" altLang="ko-KR" sz="800" b="1">
                <a:solidFill>
                  <a:schemeClr val="accent1"/>
                </a:solidFill>
                <a:ea typeface="+mn-lt"/>
                <a:cs typeface="+mn-lt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&lt;li class="tab-basic-buttons-item" data-tab-open="tabPane22" 	id="tabpanel-opener-tabPane22-Y8FfxauT6V"&gt;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 &lt;a </a:t>
              </a:r>
              <a:r>
                <a:rPr lang="en-US" altLang="ko-KR" sz="800" b="1" err="1">
                  <a:solidFill>
                    <a:schemeClr val="accent1"/>
                  </a:solidFill>
                  <a:ea typeface="+mn-lt"/>
                  <a:cs typeface="+mn-lt"/>
                </a:rPr>
                <a:t>hrer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="#" &gt;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1999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년 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~ 1972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 &lt;/a&gt;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 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ul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&gt;</a:t>
              </a:r>
            </a:p>
          </p:txBody>
        </p:sp>
      </p:grpSp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50B90532-0EDC-35B6-F81C-2400A69AB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930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중앙회 소개 </a:t>
            </a:r>
            <a:r>
              <a:rPr lang="en-US" altLang="ko-KR"/>
              <a:t>&gt; </a:t>
            </a:r>
            <a:r>
              <a:rPr lang="ko-KR" altLang="en-US"/>
              <a:t>연혁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https://www.fsb.or.kr/fsbintrhist_0100.act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291920"/>
          </a:xfrm>
        </p:spPr>
        <p:txBody>
          <a:bodyPr/>
          <a:lstStyle/>
          <a:p>
            <a:r>
              <a:rPr lang="ko-KR" altLang="en-US" dirty="0"/>
              <a:t>사용자와의 상호작용에 따라 상태가 변경되는 컨트롤 요소의 상태 정보를 시각적으로만 구분함</a:t>
            </a:r>
            <a:endParaRPr lang="en-US" altLang="ko-KR" dirty="0"/>
          </a:p>
          <a:p>
            <a:r>
              <a:rPr lang="en-US" altLang="ko-KR" dirty="0"/>
              <a:t>aria-label</a:t>
            </a:r>
            <a:r>
              <a:rPr lang="ko-KR" altLang="en-US" dirty="0"/>
              <a:t> 사용시 하위 </a:t>
            </a:r>
            <a:r>
              <a:rPr lang="en-US" altLang="ko-KR" dirty="0"/>
              <a:t>title </a:t>
            </a:r>
            <a:r>
              <a:rPr lang="ko-KR" altLang="en-US" dirty="0"/>
              <a:t>속성값은 스크린리더로 정보가 제공되지 않아 사용자가 변경되는 상태 정보를 확인할 수 없음 </a:t>
            </a:r>
            <a:endParaRPr lang="en-US" altLang="ko-KR" dirty="0"/>
          </a:p>
          <a:p>
            <a:r>
              <a:rPr lang="ko-KR" altLang="en-US" dirty="0"/>
              <a:t>스크린 리더가 사용할 수 있는 형태로 링크의 상태에 관한 부가 설명을 제공하고</a:t>
            </a:r>
            <a:r>
              <a:rPr lang="en-US" altLang="ko-KR" dirty="0"/>
              <a:t>, aria-label </a:t>
            </a:r>
            <a:r>
              <a:rPr lang="ko-KR" altLang="en-US" dirty="0"/>
              <a:t>속성을 삭제해야 함</a:t>
            </a:r>
            <a:endParaRPr lang="en-US" altLang="ko-KR" dirty="0"/>
          </a:p>
          <a:p>
            <a:r>
              <a:rPr lang="ko-KR" altLang="en-US" dirty="0"/>
              <a:t>동일 오류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중앙회 </a:t>
            </a:r>
            <a:r>
              <a:rPr lang="en-US" altLang="ko-KR" dirty="0"/>
              <a:t>&gt; </a:t>
            </a:r>
            <a:r>
              <a:rPr lang="ko-KR" altLang="en-US" dirty="0"/>
              <a:t>중앙회 소개 </a:t>
            </a:r>
            <a:r>
              <a:rPr lang="en-US" altLang="ko-KR" dirty="0"/>
              <a:t>&gt; CI / BI </a:t>
            </a:r>
            <a:r>
              <a:rPr lang="ko-KR" altLang="en-US" dirty="0"/>
              <a:t>소개</a:t>
            </a:r>
          </a:p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77ED49-6E4C-59B4-B84B-1ADF673F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05" y="3961690"/>
            <a:ext cx="3600000" cy="6197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80CFEA-4FF3-788C-86DF-721963F2677E}"/>
              </a:ext>
            </a:extLst>
          </p:cNvPr>
          <p:cNvSpPr/>
          <p:nvPr/>
        </p:nvSpPr>
        <p:spPr>
          <a:xfrm>
            <a:off x="5505120" y="3961689"/>
            <a:ext cx="1716417" cy="61972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8832F4-7794-A101-A3BE-730E7EAD61A9}"/>
              </a:ext>
            </a:extLst>
          </p:cNvPr>
          <p:cNvGrpSpPr/>
          <p:nvPr/>
        </p:nvGrpSpPr>
        <p:grpSpPr>
          <a:xfrm>
            <a:off x="633100" y="4396609"/>
            <a:ext cx="4104000" cy="1235687"/>
            <a:chOff x="633404" y="2845589"/>
            <a:chExt cx="4104000" cy="12356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E40106-BA19-BD8E-42AB-CCDC21B41995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4B1D856-2298-24E2-A816-B3DD9268A160}"/>
                </a:ext>
              </a:extLst>
            </p:cNvPr>
            <p:cNvSpPr/>
            <p:nvPr/>
          </p:nvSpPr>
          <p:spPr>
            <a:xfrm>
              <a:off x="633404" y="3056792"/>
              <a:ext cx="4104000" cy="102448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sz="800" dirty="0">
                  <a:solidFill>
                    <a:schemeClr val="tx1"/>
                  </a:solidFill>
                  <a:ea typeface="+mn-lt"/>
                  <a:cs typeface="+mn-lt"/>
                </a:rPr>
                <a:t>&lt;</a:t>
              </a:r>
              <a:r>
                <a:rPr lang="en-US" sz="800" dirty="0" err="1">
                  <a:solidFill>
                    <a:schemeClr val="tx1"/>
                  </a:solidFill>
                  <a:ea typeface="+mn-lt"/>
                  <a:cs typeface="+mn-lt"/>
                </a:rPr>
                <a:t>ul</a:t>
              </a:r>
              <a:r>
                <a:rPr lang="en-US" sz="800" dirty="0">
                  <a:solidFill>
                    <a:schemeClr val="tx1"/>
                  </a:solidFill>
                  <a:ea typeface="+mn-lt"/>
                  <a:cs typeface="+mn-lt"/>
                </a:rPr>
                <a:t> class="tab-basic-buttons-list" </a:t>
              </a:r>
              <a:r>
                <a:rPr lang="en-US" sz="800" b="1" dirty="0">
                  <a:solidFill>
                    <a:schemeClr val="accent5"/>
                  </a:solidFill>
                  <a:ea typeface="+mn-lt"/>
                  <a:cs typeface="+mn-lt"/>
                </a:rPr>
                <a:t>aria-label="</a:t>
              </a:r>
              <a:r>
                <a:rPr lang="ko-KR" altLang="en-US" sz="800" b="1" dirty="0">
                  <a:solidFill>
                    <a:schemeClr val="accent5"/>
                  </a:solidFill>
                  <a:ea typeface="+mn-lt"/>
                  <a:cs typeface="+mn-lt"/>
                </a:rPr>
                <a:t>현재</a:t>
              </a:r>
              <a:r>
                <a:rPr lang="en-US" altLang="ko-KR" sz="800" b="1" dirty="0">
                  <a:solidFill>
                    <a:schemeClr val="accent5"/>
                  </a:solidFill>
                  <a:ea typeface="+mn-lt"/>
                  <a:cs typeface="+mn-lt"/>
                </a:rPr>
                <a:t>~2000</a:t>
              </a:r>
              <a:r>
                <a:rPr lang="ko-KR" altLang="en-US" sz="800" b="1" dirty="0">
                  <a:solidFill>
                    <a:schemeClr val="accent5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b="1" dirty="0">
                  <a:solidFill>
                    <a:schemeClr val="accent5"/>
                  </a:solidFill>
                  <a:ea typeface="+mn-lt"/>
                  <a:cs typeface="+mn-lt"/>
                </a:rPr>
                <a:t>, 1999</a:t>
              </a:r>
              <a:r>
                <a:rPr lang="ko-KR" altLang="en-US" sz="800" b="1" dirty="0">
                  <a:solidFill>
                    <a:schemeClr val="accent5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b="1" dirty="0">
                  <a:solidFill>
                    <a:schemeClr val="accent5"/>
                  </a:solidFill>
                  <a:ea typeface="+mn-lt"/>
                  <a:cs typeface="+mn-lt"/>
                </a:rPr>
                <a:t>~1972</a:t>
              </a:r>
              <a:r>
                <a:rPr lang="ko-KR" altLang="en-US" sz="800" b="1" dirty="0">
                  <a:solidFill>
                    <a:schemeClr val="accent5"/>
                  </a:solidFill>
                  <a:ea typeface="+mn-lt"/>
                  <a:cs typeface="+mn-lt"/>
                </a:rPr>
                <a:t>년 탭</a:t>
              </a:r>
              <a:r>
                <a:rPr lang="en-US" altLang="ko-KR" sz="800" b="1" dirty="0">
                  <a:solidFill>
                    <a:schemeClr val="accent5"/>
                  </a:solidFill>
                  <a:ea typeface="+mn-lt"/>
                  <a:cs typeface="+mn-lt"/>
                </a:rPr>
                <a:t>"</a:t>
              </a: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	&lt;</a:t>
              </a:r>
              <a:r>
                <a:rPr lang="en-US" sz="800" dirty="0">
                  <a:solidFill>
                    <a:schemeClr val="tx1"/>
                  </a:solidFill>
                  <a:ea typeface="+mn-lt"/>
                  <a:cs typeface="+mn-lt"/>
                </a:rPr>
                <a:t>li class="tab-basic-buttons-item </a:t>
              </a:r>
              <a:r>
                <a:rPr lang="en-US" sz="800" dirty="0" err="1">
                  <a:solidFill>
                    <a:schemeClr val="tx1"/>
                  </a:solidFill>
                  <a:ea typeface="+mn-lt"/>
                  <a:cs typeface="+mn-lt"/>
                </a:rPr>
                <a:t>js</a:t>
              </a:r>
              <a:r>
                <a:rPr lang="en-US" sz="800" dirty="0">
                  <a:solidFill>
                    <a:schemeClr val="tx1"/>
                  </a:solidFill>
                  <a:ea typeface="+mn-lt"/>
                  <a:cs typeface="+mn-lt"/>
                </a:rPr>
                <a:t>-</a:t>
              </a:r>
              <a:r>
                <a:rPr lang="en-US" sz="800" dirty="0" err="1">
                  <a:solidFill>
                    <a:schemeClr val="tx1"/>
                  </a:solidFill>
                  <a:ea typeface="+mn-lt"/>
                  <a:cs typeface="+mn-lt"/>
                </a:rPr>
                <a:t>tabpanel</a:t>
              </a:r>
              <a:r>
                <a:rPr lang="en-US" sz="800" dirty="0">
                  <a:solidFill>
                    <a:schemeClr val="tx1"/>
                  </a:solidFill>
                  <a:ea typeface="+mn-lt"/>
                  <a:cs typeface="+mn-lt"/>
                </a:rPr>
                <a:t>-active" data-tab-	open="tabPane21" id="tabpanel-opener-tabPane21-JtqDi2YnUW"&gt;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	</a:t>
              </a:r>
              <a:r>
                <a:rPr lang="ko-KR" altLang="en-US" sz="800" dirty="0">
                  <a:solidFill>
                    <a:schemeClr val="tx1"/>
                  </a:solidFill>
                  <a:ea typeface="+mn-lt"/>
                  <a:cs typeface="+mn-lt"/>
                </a:rPr>
                <a:t>현재 </a:t>
              </a: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~ 2000</a:t>
              </a:r>
              <a:r>
                <a:rPr lang="ko-KR" altLang="en-US" sz="800" dirty="0">
                  <a:solidFill>
                    <a:schemeClr val="tx1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&lt;/</a:t>
              </a:r>
              <a:r>
                <a:rPr lang="en-US" sz="800" dirty="0">
                  <a:solidFill>
                    <a:schemeClr val="tx1"/>
                  </a:solidFill>
                  <a:ea typeface="+mn-lt"/>
                  <a:cs typeface="+mn-lt"/>
                </a:rPr>
                <a:t>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sz="800" dirty="0">
                  <a:solidFill>
                    <a:schemeClr val="tx1"/>
                  </a:solidFill>
                  <a:ea typeface="+mn-lt"/>
                  <a:cs typeface="+mn-lt"/>
                </a:rPr>
                <a:t>&lt;/</a:t>
              </a:r>
              <a:r>
                <a:rPr lang="en-US" sz="800" dirty="0" err="1">
                  <a:solidFill>
                    <a:schemeClr val="tx1"/>
                  </a:solidFill>
                  <a:ea typeface="+mn-lt"/>
                  <a:cs typeface="+mn-lt"/>
                </a:rPr>
                <a:t>ul</a:t>
              </a:r>
              <a:r>
                <a:rPr lang="en-US" sz="800" dirty="0">
                  <a:solidFill>
                    <a:schemeClr val="tx1"/>
                  </a:solidFill>
                  <a:ea typeface="+mn-lt"/>
                  <a:cs typeface="+mn-lt"/>
                </a:rPr>
                <a:t>&gt;</a:t>
              </a:r>
              <a:endParaRPr lang="ko-KR" dirty="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4C340A-4A25-5E67-0B9D-068AF27DA1FB}"/>
              </a:ext>
            </a:extLst>
          </p:cNvPr>
          <p:cNvSpPr txBox="1"/>
          <p:nvPr/>
        </p:nvSpPr>
        <p:spPr>
          <a:xfrm>
            <a:off x="701336" y="6186484"/>
            <a:ext cx="947375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l"/>
            <a:r>
              <a:rPr lang="en-US" altLang="ko-KR" sz="1000" b="1" dirty="0"/>
              <a:t>*</a:t>
            </a:r>
            <a:r>
              <a:rPr lang="ko-KR" altLang="en-US" sz="1000" b="1" dirty="0"/>
              <a:t>뒷장 이어서 참고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026263BE-4B8A-3689-CF8B-94DBBFDE0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239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중앙회 소개 </a:t>
            </a:r>
            <a:r>
              <a:rPr lang="en-US" altLang="ko-KR"/>
              <a:t>&gt; </a:t>
            </a:r>
            <a:r>
              <a:rPr lang="ko-KR" altLang="en-US"/>
              <a:t>연혁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https://www.fsb.or.kr/fsbintrhist_0100.act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B31AB1-1237-8DB4-2F8D-F1B6B337DBFB}"/>
              </a:ext>
            </a:extLst>
          </p:cNvPr>
          <p:cNvGrpSpPr/>
          <p:nvPr/>
        </p:nvGrpSpPr>
        <p:grpSpPr>
          <a:xfrm>
            <a:off x="632129" y="1976113"/>
            <a:ext cx="4104000" cy="1235687"/>
            <a:chOff x="631825" y="4319397"/>
            <a:chExt cx="4104000" cy="12356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FA9F4C-377E-9FD6-604E-377395FDAC0A}"/>
                </a:ext>
              </a:extLst>
            </p:cNvPr>
            <p:cNvSpPr txBox="1"/>
            <p:nvPr/>
          </p:nvSpPr>
          <p:spPr>
            <a:xfrm>
              <a:off x="632129" y="4319397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E2BF49-57A5-9CFF-02B2-D71895BE2294}"/>
                </a:ext>
              </a:extLst>
            </p:cNvPr>
            <p:cNvSpPr/>
            <p:nvPr/>
          </p:nvSpPr>
          <p:spPr>
            <a:xfrm>
              <a:off x="631825" y="4530600"/>
              <a:ext cx="4104000" cy="102448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&lt;</a:t>
              </a:r>
              <a:r>
                <a:rPr lang="en-US" altLang="ko-KR" sz="800" dirty="0" err="1">
                  <a:solidFill>
                    <a:schemeClr val="tx1"/>
                  </a:solidFill>
                  <a:ea typeface="+mn-lt"/>
                  <a:cs typeface="+mn-lt"/>
                </a:rPr>
                <a:t>ul</a:t>
              </a: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 class="tab-basic-buttons-list" 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ea typeface="+mn-lt"/>
                  <a:cs typeface="+mn-lt"/>
                </a:rPr>
                <a:t>aria-label="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ea typeface="+mn-lt"/>
                  <a:cs typeface="+mn-lt"/>
                </a:rPr>
                <a:t>현재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ea typeface="+mn-lt"/>
                  <a:cs typeface="+mn-lt"/>
                </a:rPr>
                <a:t>~2000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ea typeface="+mn-lt"/>
                  <a:cs typeface="+mn-lt"/>
                </a:rPr>
                <a:t>, 1999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ea typeface="+mn-lt"/>
                  <a:cs typeface="+mn-lt"/>
                </a:rPr>
                <a:t>~1972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ea typeface="+mn-lt"/>
                  <a:cs typeface="+mn-lt"/>
                </a:rPr>
                <a:t>년 탭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ea typeface="+mn-lt"/>
                  <a:cs typeface="+mn-lt"/>
                </a:rPr>
                <a:t>"</a:t>
              </a: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	&lt;li class="tab-basic-buttons-item </a:t>
              </a:r>
              <a:r>
                <a:rPr lang="en-US" altLang="ko-KR" sz="800" dirty="0" err="1">
                  <a:solidFill>
                    <a:schemeClr val="tx1"/>
                  </a:solidFill>
                  <a:ea typeface="+mn-lt"/>
                  <a:cs typeface="+mn-lt"/>
                </a:rPr>
                <a:t>js</a:t>
              </a: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-</a:t>
              </a:r>
              <a:r>
                <a:rPr lang="en-US" altLang="ko-KR" sz="800" dirty="0" err="1">
                  <a:solidFill>
                    <a:schemeClr val="tx1"/>
                  </a:solidFill>
                  <a:ea typeface="+mn-lt"/>
                  <a:cs typeface="+mn-lt"/>
                </a:rPr>
                <a:t>tabpanel</a:t>
              </a: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-active" data-tab-	open="tabPane21" id="tabpanel-opener-tabPane21-JtqDi2YnUW"&gt;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ea typeface="+mn-lt"/>
                  <a:cs typeface="+mn-lt"/>
                </a:rPr>
                <a:t>	&lt;a </a:t>
              </a:r>
              <a:r>
                <a:rPr lang="en-US" altLang="ko-KR" sz="800" b="1" dirty="0" err="1">
                  <a:solidFill>
                    <a:schemeClr val="accent1"/>
                  </a:solidFill>
                  <a:ea typeface="+mn-lt"/>
                  <a:cs typeface="+mn-lt"/>
                </a:rPr>
                <a:t>hrer</a:t>
              </a:r>
              <a:r>
                <a:rPr lang="en-US" altLang="ko-KR" sz="800" b="1" dirty="0">
                  <a:solidFill>
                    <a:schemeClr val="accent1"/>
                  </a:solidFill>
                  <a:ea typeface="+mn-lt"/>
                  <a:cs typeface="+mn-lt"/>
                </a:rPr>
                <a:t>="#"  title="</a:t>
              </a:r>
              <a:r>
                <a:rPr lang="ko-KR" altLang="en-US" sz="800" b="1" dirty="0">
                  <a:solidFill>
                    <a:schemeClr val="accent1"/>
                  </a:solidFill>
                  <a:ea typeface="+mn-lt"/>
                  <a:cs typeface="+mn-lt"/>
                </a:rPr>
                <a:t>선택됨</a:t>
              </a:r>
              <a:r>
                <a:rPr lang="en-US" altLang="ko-KR" sz="800" b="1" dirty="0">
                  <a:solidFill>
                    <a:schemeClr val="accent1"/>
                  </a:solidFill>
                  <a:ea typeface="+mn-lt"/>
                  <a:cs typeface="+mn-lt"/>
                </a:rPr>
                <a:t>"&gt;</a:t>
              </a:r>
              <a:r>
                <a:rPr lang="ko-KR" altLang="en-US" sz="800" dirty="0">
                  <a:solidFill>
                    <a:schemeClr val="tx1"/>
                  </a:solidFill>
                  <a:ea typeface="+mn-lt"/>
                  <a:cs typeface="+mn-lt"/>
                </a:rPr>
                <a:t>현재 </a:t>
              </a: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~ 2000</a:t>
              </a:r>
              <a:r>
                <a:rPr lang="ko-KR" altLang="en-US" sz="800" dirty="0">
                  <a:solidFill>
                    <a:schemeClr val="tx1"/>
                  </a:solidFill>
                  <a:ea typeface="+mn-lt"/>
                  <a:cs typeface="+mn-lt"/>
                </a:rPr>
                <a:t>년</a:t>
              </a:r>
              <a:r>
                <a:rPr lang="en-US" altLang="ko-KR" sz="800" b="1" dirty="0">
                  <a:solidFill>
                    <a:schemeClr val="accent1"/>
                  </a:solidFill>
                  <a:ea typeface="+mn-lt"/>
                  <a:cs typeface="+mn-lt"/>
                </a:rPr>
                <a:t>&lt;/a&gt;</a:t>
              </a: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 &lt;/li&gt;</a:t>
              </a:r>
              <a:endParaRPr lang="en-US" altLang="ko-KR" sz="800" b="1" dirty="0">
                <a:solidFill>
                  <a:schemeClr val="accent1"/>
                </a:solidFill>
                <a:ea typeface="+mn-lt"/>
                <a:cs typeface="+mn-lt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	…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&lt;/</a:t>
              </a:r>
              <a:r>
                <a:rPr lang="en-US" altLang="ko-KR" sz="800" dirty="0" err="1">
                  <a:solidFill>
                    <a:schemeClr val="tx1"/>
                  </a:solidFill>
                  <a:ea typeface="+mn-lt"/>
                  <a:cs typeface="+mn-lt"/>
                </a:rPr>
                <a:t>ul</a:t>
              </a:r>
              <a:r>
                <a:rPr lang="en-US" altLang="ko-KR" sz="800" dirty="0">
                  <a:solidFill>
                    <a:schemeClr val="tx1"/>
                  </a:solidFill>
                  <a:ea typeface="+mn-lt"/>
                  <a:cs typeface="+mn-lt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620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https://www.fsb.or.kr/index.act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9. (</a:t>
            </a:r>
            <a:r>
              <a:rPr lang="ko-KR" altLang="en-US"/>
              <a:t>초점 이동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9-2 </a:t>
            </a:r>
            <a:r>
              <a:rPr lang="ko-KR" altLang="en-US"/>
              <a:t>초점 또는 키보드의 위치를 나타내는 요소가 시각적으로 표시되지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링크를 담고 있는 영역에 선언된 </a:t>
            </a:r>
            <a:r>
              <a:rPr lang="en-US" altLang="ko-KR" err="1"/>
              <a:t>overflow:hidden</a:t>
            </a:r>
            <a:r>
              <a:rPr lang="en-US" altLang="ko-KR"/>
              <a:t> </a:t>
            </a:r>
            <a:r>
              <a:rPr lang="ko-KR" altLang="en-US"/>
              <a:t>및 인접 영역과의 중첩으로 인해 키보드 초점을 시각적으로 명확하게 변별할 수 없음</a:t>
            </a:r>
            <a:endParaRPr lang="en-US" altLang="ko-KR"/>
          </a:p>
          <a:p>
            <a:r>
              <a:rPr lang="ko-KR" altLang="en-US"/>
              <a:t>링크의 </a:t>
            </a:r>
            <a:r>
              <a:rPr lang="en-US" altLang="ko-KR"/>
              <a:t>outline-offset </a:t>
            </a:r>
            <a:r>
              <a:rPr lang="ko-KR" altLang="en-US"/>
              <a:t>스타일을 </a:t>
            </a:r>
            <a:r>
              <a:rPr lang="en-US" altLang="ko-KR"/>
              <a:t>-1px ~ -2px </a:t>
            </a:r>
            <a:r>
              <a:rPr lang="ko-KR" altLang="en-US"/>
              <a:t>수준으로 조정하여 키보드 초점이 시각적으로 명확하게 변별될 수 있도록 해야 함</a:t>
            </a:r>
            <a:endParaRPr lang="en-US" altLang="ko-KR"/>
          </a:p>
          <a:p>
            <a:endParaRPr lang="en-US" altLang="ko-KR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7DFB88-88FB-24CA-81AB-B0328170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81" y="2821979"/>
            <a:ext cx="4104000" cy="150235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F692C6-26E5-E74E-26B6-6DCA5F5111F3}"/>
              </a:ext>
            </a:extLst>
          </p:cNvPr>
          <p:cNvSpPr/>
          <p:nvPr/>
        </p:nvSpPr>
        <p:spPr>
          <a:xfrm>
            <a:off x="5175680" y="2975369"/>
            <a:ext cx="4103995" cy="134896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55C26BC-3AE3-9E00-A646-71A284919E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25230" y="282197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A830CF5A-CDEB-3004-691B-33E9CAF61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37" y="4713366"/>
            <a:ext cx="2803086" cy="113803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675765-3CDE-C51B-985F-700F3FB48614}"/>
              </a:ext>
            </a:extLst>
          </p:cNvPr>
          <p:cNvSpPr/>
          <p:nvPr/>
        </p:nvSpPr>
        <p:spPr>
          <a:xfrm>
            <a:off x="5889980" y="4774346"/>
            <a:ext cx="2675394" cy="101144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DCD034-E6BE-1D08-365E-98FD688F78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25230" y="4640878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8D7EBB68-00BE-D11C-7D34-403B7F215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332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2379EF2-33A6-5483-E0E2-408AB18C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815" y="3175301"/>
            <a:ext cx="3600000" cy="23429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중앙회 소개 </a:t>
            </a:r>
            <a:r>
              <a:rPr lang="en-US" altLang="ko-KR"/>
              <a:t>&gt; CI / BI </a:t>
            </a:r>
            <a:r>
              <a:rPr lang="ko-KR" altLang="en-US"/>
              <a:t>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https://www.fsb.or.kr/fsbintriden_0100.act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2129" y="3428342"/>
            <a:ext cx="4104000" cy="675534"/>
            <a:chOff x="631825" y="4319397"/>
            <a:chExt cx="4104000" cy="6755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6433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/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&lt;button type="button" onclick="</a:t>
              </a:r>
              <a:r>
                <a:rPr lang="en-US" sz="800" err="1">
                  <a:solidFill>
                    <a:schemeClr val="tx1"/>
                  </a:solidFill>
                  <a:ea typeface="+mn-lt"/>
                  <a:cs typeface="+mn-lt"/>
                </a:rPr>
                <a:t>comFileDown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('CI.jpg');" class="btn-style01 fir"&gt;&lt;span class="down"&gt;</a:t>
              </a:r>
              <a:r>
                <a:rPr lang="en-US" sz="800" b="1">
                  <a:solidFill>
                    <a:srgbClr val="C00000"/>
                  </a:solidFill>
                  <a:ea typeface="+mn-lt"/>
                  <a:cs typeface="+mn-lt"/>
                </a:rPr>
                <a:t>JPG </a:t>
              </a:r>
              <a:r>
                <a:rPr lang="ko-KR" altLang="en-US" sz="800" b="1">
                  <a:solidFill>
                    <a:srgbClr val="C00000"/>
                  </a:solidFill>
                  <a:ea typeface="+mn-lt"/>
                  <a:cs typeface="+mn-lt"/>
                </a:rPr>
                <a:t>다운로드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span&gt;&lt;/button&gt;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443940" y="5101897"/>
            <a:ext cx="1338600" cy="37562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5DECF9-A55E-4C84-AD0D-4F5CCFC7C569}"/>
              </a:ext>
            </a:extLst>
          </p:cNvPr>
          <p:cNvGrpSpPr/>
          <p:nvPr/>
        </p:nvGrpSpPr>
        <p:grpSpPr>
          <a:xfrm>
            <a:off x="632129" y="4568715"/>
            <a:ext cx="4104000" cy="1291087"/>
            <a:chOff x="631825" y="4319397"/>
            <a:chExt cx="4104000" cy="12910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EFC7E-1F5A-4FAB-BFDD-906AA992E5C3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4DA934-21F2-4175-8985-37CD49445430}"/>
                </a:ext>
              </a:extLst>
            </p:cNvPr>
            <p:cNvSpPr/>
            <p:nvPr/>
          </p:nvSpPr>
          <p:spPr>
            <a:xfrm>
              <a:off x="631825" y="4530600"/>
              <a:ext cx="4104000" cy="107988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/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&lt;button type="button" onclick="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comFileDown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('CI.jpg');" class="btn-style01 fir" 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 저축은행 중앙회 심볼마크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&gt;&lt;span class="down"&gt;JPG 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다운로드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&lt;/span&gt;&lt;/button&gt;</a:t>
              </a:r>
            </a:p>
            <a:p>
              <a:pPr defTabSz="144000"/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...</a:t>
              </a:r>
              <a:b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</a:b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&lt;button type="button" onclick="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comFileDown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('CI_Signature.jpg');" class="btn-style01 fir" 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저축은행 중앙회 </a:t>
              </a:r>
              <a:r>
                <a:rPr lang="ko-KR" altLang="en-US" sz="800" b="1" err="1">
                  <a:solidFill>
                    <a:schemeClr val="accent1"/>
                  </a:solidFill>
                  <a:ea typeface="+mn-lt"/>
                  <a:cs typeface="+mn-lt"/>
                </a:rPr>
                <a:t>시그니처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&gt;&lt;span class="down"&gt;JPG 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다운로드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&lt;/span&gt;&lt;/button&gt;</a:t>
              </a:r>
              <a:endParaRPr lang="en-US" altLang="ko-KR" sz="80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152B673D-BDB3-5516-600F-D20032C1D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695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조직도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https://www.fsb.or.kr/fsborga_0100.act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9. (</a:t>
            </a:r>
            <a:r>
              <a:rPr lang="ko-KR" altLang="en-US"/>
              <a:t>초점 이동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9-3 </a:t>
            </a:r>
            <a:r>
              <a:rPr lang="ko-KR" altLang="en-US"/>
              <a:t>텍스트 등 운용할 수 없는 요소에 초점이 되는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특별한 기능이 없는 요소에 선언된 </a:t>
            </a:r>
            <a:r>
              <a:rPr lang="en-US" altLang="ko-KR" err="1"/>
              <a:t>tabindex</a:t>
            </a:r>
            <a:r>
              <a:rPr lang="en-US" altLang="ko-KR"/>
              <a:t> </a:t>
            </a:r>
            <a:r>
              <a:rPr lang="ko-KR" altLang="en-US"/>
              <a:t>속성을 삭제하여 불필요한 요소에 초점이 진입하지 않도록 개선해야 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EAAB8-8A36-1010-7CA2-6D8639CEF115}"/>
              </a:ext>
            </a:extLst>
          </p:cNvPr>
          <p:cNvGrpSpPr/>
          <p:nvPr/>
        </p:nvGrpSpPr>
        <p:grpSpPr>
          <a:xfrm>
            <a:off x="632129" y="4752656"/>
            <a:ext cx="4104000" cy="1660419"/>
            <a:chOff x="631825" y="4319397"/>
            <a:chExt cx="4104000" cy="16604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5FDB8-4372-0795-3398-166C5FC6633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290D64-18B4-363E-E138-0C02655723BD}"/>
                </a:ext>
              </a:extLst>
            </p:cNvPr>
            <p:cNvSpPr/>
            <p:nvPr/>
          </p:nvSpPr>
          <p:spPr>
            <a:xfrm>
              <a:off x="631825" y="4530600"/>
              <a:ext cx="4104000" cy="144921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/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&lt;div class="pro-accordion-layer 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js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-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ui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-accordion-layer" id="text7" </a:t>
              </a:r>
              <a:r>
                <a:rPr lang="en-US" altLang="ko-KR" sz="800" b="1" strike="sngStrike" err="1">
                  <a:solidFill>
                    <a:schemeClr val="accent1"/>
                  </a:solidFill>
                  <a:ea typeface="+mn-lt"/>
                  <a:cs typeface="+mn-lt"/>
                </a:rPr>
                <a:t>tabindex</a:t>
              </a:r>
              <a:r>
                <a:rPr lang="en-US" altLang="ko-KR" sz="800" b="1" strike="sngStrike">
                  <a:solidFill>
                    <a:schemeClr val="accent1"/>
                  </a:solidFill>
                  <a:ea typeface="+mn-lt"/>
                  <a:cs typeface="+mn-lt"/>
                </a:rPr>
                <a:t>="0"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 style="display: block; height: auto;"&gt;</a:t>
              </a:r>
            </a:p>
            <a:p>
              <a:pPr defTabSz="144000"/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&lt;div class="org-info-wp"&gt;</a:t>
              </a:r>
            </a:p>
            <a:p>
              <a:pPr defTabSz="144000"/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	&lt;div class="org-info"&gt;…&lt;/div&gt;</a:t>
              </a:r>
            </a:p>
            <a:p>
              <a:pPr defTabSz="144000"/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	&lt;div class="org-txt"&gt;…&lt;/div&gt;</a:t>
              </a:r>
            </a:p>
            <a:p>
              <a:pPr defTabSz="144000"/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&lt;/div&gt;&lt;!--//org-info-wp--&gt;</a:t>
              </a:r>
            </a:p>
            <a:p>
              <a:pPr defTabSz="144000"/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&lt;button type="button" class="component-layer-close-button"&gt;</a:t>
              </a:r>
            </a:p>
            <a:p>
              <a:pPr defTabSz="144000"/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	&lt;span class="component-layer-close-button-text"&gt;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사업추진부 닫기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&lt;/span&gt;</a:t>
              </a:r>
            </a:p>
            <a:p>
              <a:pPr defTabSz="144000"/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&lt;/button&gt;</a:t>
              </a:r>
            </a:p>
            <a:p>
              <a:pPr defTabSz="144000"/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&lt;/div&gt;</a:t>
              </a:r>
              <a:endParaRPr lang="en-US" altLang="ko-KR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7F261DE-85CD-C8FF-657D-DC95A0C994D7}"/>
              </a:ext>
            </a:extLst>
          </p:cNvPr>
          <p:cNvGrpSpPr/>
          <p:nvPr/>
        </p:nvGrpSpPr>
        <p:grpSpPr>
          <a:xfrm>
            <a:off x="632129" y="2825501"/>
            <a:ext cx="4104000" cy="1660419"/>
            <a:chOff x="631825" y="4319397"/>
            <a:chExt cx="4104000" cy="16604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AE5069-FD8F-D7E5-B931-5B953822F252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D8170AF-A60B-2D3C-96F6-F38D9060CAE8}"/>
                </a:ext>
              </a:extLst>
            </p:cNvPr>
            <p:cNvSpPr/>
            <p:nvPr/>
          </p:nvSpPr>
          <p:spPr>
            <a:xfrm>
              <a:off x="631825" y="4530600"/>
              <a:ext cx="4104000" cy="144921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/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&lt;div class="pro-accordion-layer </a:t>
              </a:r>
              <a:r>
                <a:rPr lang="en-US" sz="800" err="1">
                  <a:solidFill>
                    <a:schemeClr val="tx1"/>
                  </a:solidFill>
                  <a:ea typeface="+mn-lt"/>
                  <a:cs typeface="+mn-lt"/>
                </a:rPr>
                <a:t>js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-</a:t>
              </a:r>
              <a:r>
                <a:rPr lang="en-US" sz="800" err="1">
                  <a:solidFill>
                    <a:schemeClr val="tx1"/>
                  </a:solidFill>
                  <a:ea typeface="+mn-lt"/>
                  <a:cs typeface="+mn-lt"/>
                </a:rPr>
                <a:t>ui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-accordion-layer" id="text7" </a:t>
              </a:r>
              <a:r>
                <a:rPr lang="en-US" sz="800" b="1" err="1">
                  <a:solidFill>
                    <a:schemeClr val="accent5"/>
                  </a:solidFill>
                  <a:ea typeface="+mn-lt"/>
                  <a:cs typeface="+mn-lt"/>
                </a:rPr>
                <a:t>tabindex</a:t>
              </a:r>
              <a:r>
                <a:rPr lang="en-US" sz="800" b="1">
                  <a:solidFill>
                    <a:schemeClr val="accent5"/>
                  </a:solidFill>
                  <a:ea typeface="+mn-lt"/>
                  <a:cs typeface="+mn-lt"/>
                </a:rPr>
                <a:t>="0"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 style="display: block; height: auto;"&gt;</a:t>
              </a:r>
            </a:p>
            <a:p>
              <a:pPr defTabSz="144000"/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	&lt;div class="org-info-wp"&gt;</a:t>
              </a:r>
            </a:p>
            <a:p>
              <a:pPr defTabSz="144000"/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		&lt;div class="org-info"&gt;…&lt;/div&gt;</a:t>
              </a:r>
            </a:p>
            <a:p>
              <a:pPr defTabSz="144000"/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		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&lt;div class="org-txt"&gt;…&lt;/div&gt;</a:t>
              </a:r>
              <a:endParaRPr lang="en-US" sz="800">
                <a:solidFill>
                  <a:schemeClr val="tx1"/>
                </a:solidFill>
                <a:ea typeface="+mn-lt"/>
                <a:cs typeface="+mn-lt"/>
              </a:endParaRPr>
            </a:p>
            <a:p>
              <a:pPr defTabSz="144000"/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	&lt;/div&gt;&lt;!--//org-info-wp--&gt;</a:t>
              </a:r>
            </a:p>
            <a:p>
              <a:pPr defTabSz="144000"/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	&lt;button type="button" class="component-layer-close-button"&gt;</a:t>
              </a:r>
            </a:p>
            <a:p>
              <a:pPr defTabSz="144000"/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		&lt;span class="component-layer-close-button-text"&gt;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사업추진부 닫기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span&gt;</a:t>
              </a:r>
            </a:p>
            <a:p>
              <a:pPr defTabSz="144000"/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	&lt;/button&gt;</a:t>
              </a:r>
            </a:p>
            <a:p>
              <a:pPr defTabSz="144000"/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&lt;/div&gt;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4AC3BB0-DA55-1266-B4E2-91040E0E8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67" y="3191278"/>
            <a:ext cx="4104000" cy="243439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59863A-AAE7-2E36-3884-250134A36203}"/>
              </a:ext>
            </a:extLst>
          </p:cNvPr>
          <p:cNvSpPr/>
          <p:nvPr/>
        </p:nvSpPr>
        <p:spPr>
          <a:xfrm>
            <a:off x="5241348" y="3472748"/>
            <a:ext cx="3960434" cy="162346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DBDBEFC6-BCEB-2623-0777-683750A9C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686767"/>
              </p:ext>
            </p:extLst>
          </p:nvPr>
        </p:nvGraphicFramePr>
        <p:xfrm>
          <a:off x="6982909" y="347515"/>
          <a:ext cx="250670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569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835569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835569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처리예정일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처리현황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54EDD0E1-A088-9C75-E7DA-BE49E2306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479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D16993B-745E-83D6-07E2-159C2469F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3" y="4003049"/>
            <a:ext cx="4104000" cy="60786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윤리강령</a:t>
            </a:r>
            <a:r>
              <a:rPr lang="en-US" altLang="ko-KR"/>
              <a:t>/</a:t>
            </a:r>
            <a:r>
              <a:rPr lang="ko-KR" altLang="en-US"/>
              <a:t>행동지침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https://www.fsb.or.kr/fsbethi_0100.act#skipnavigation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3. (</a:t>
            </a:r>
            <a:r>
              <a:rPr lang="ko-KR" altLang="en-US"/>
              <a:t>색에 무관한 콘텐츠 인식</a:t>
            </a:r>
            <a:r>
              <a:rPr lang="en-US" altLang="ko-KR"/>
              <a:t>) </a:t>
            </a:r>
            <a:r>
              <a:rPr lang="ko-KR" altLang="en-US"/>
              <a:t>콘텐츠는 색에 관계없이 인식될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3-1 </a:t>
            </a:r>
            <a:r>
              <a:rPr lang="ko-KR" altLang="en-US"/>
              <a:t>색상만으로 내용을 구분하거나 인식하도록 제공된 콘텐츠</a:t>
            </a:r>
            <a:r>
              <a:rPr lang="en-US" altLang="ko-KR"/>
              <a:t>(</a:t>
            </a:r>
            <a:r>
              <a:rPr lang="ko-KR" altLang="en-US"/>
              <a:t>그래프</a:t>
            </a:r>
            <a:r>
              <a:rPr lang="en-US" altLang="ko-KR"/>
              <a:t>, </a:t>
            </a:r>
            <a:r>
              <a:rPr lang="ko-KR" altLang="en-US"/>
              <a:t>차트</a:t>
            </a:r>
            <a:r>
              <a:rPr lang="en-US" altLang="ko-KR"/>
              <a:t>, </a:t>
            </a:r>
            <a:r>
              <a:rPr lang="ko-KR" altLang="en-US"/>
              <a:t>지도</a:t>
            </a:r>
            <a:r>
              <a:rPr lang="en-US" altLang="ko-KR"/>
              <a:t>, </a:t>
            </a:r>
            <a:r>
              <a:rPr lang="ko-KR" altLang="en-US"/>
              <a:t>필수 입력항목 등</a:t>
            </a:r>
            <a:r>
              <a:rPr lang="en-US" altLang="ko-KR"/>
              <a:t>)</a:t>
            </a:r>
            <a:r>
              <a:rPr lang="ko-KR" altLang="en-US"/>
              <a:t>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탭의 상태에 대한 정보를 색상 이외의 수단으로 구분할 수 있는 단서</a:t>
            </a:r>
            <a:r>
              <a:rPr lang="en-US" altLang="ko-KR"/>
              <a:t>(</a:t>
            </a:r>
            <a:r>
              <a:rPr lang="ko-KR" altLang="en-US"/>
              <a:t>밑줄</a:t>
            </a:r>
            <a:r>
              <a:rPr lang="en-US" altLang="ko-KR"/>
              <a:t>,  </a:t>
            </a:r>
            <a:r>
              <a:rPr lang="ko-KR" altLang="en-US"/>
              <a:t>크기 차이</a:t>
            </a:r>
            <a:r>
              <a:rPr lang="en-US" altLang="ko-KR"/>
              <a:t>, 1px </a:t>
            </a:r>
            <a:r>
              <a:rPr lang="ko-KR" altLang="en-US"/>
              <a:t>이상의 테두리 차이</a:t>
            </a:r>
            <a:r>
              <a:rPr lang="en-US" altLang="ko-KR"/>
              <a:t>, </a:t>
            </a:r>
            <a:r>
              <a:rPr lang="ko-KR" altLang="en-US" err="1"/>
              <a:t>표식자</a:t>
            </a:r>
            <a:r>
              <a:rPr lang="ko-KR" altLang="en-US"/>
              <a:t> 등</a:t>
            </a:r>
            <a:r>
              <a:rPr lang="en-US" altLang="ko-KR"/>
              <a:t>)</a:t>
            </a:r>
            <a:r>
              <a:rPr lang="ko-KR" altLang="en-US"/>
              <a:t>를 제공해야 함</a:t>
            </a:r>
            <a:endParaRPr lang="en-US" altLang="ko-KR"/>
          </a:p>
          <a:p>
            <a:r>
              <a:rPr lang="ko-KR" altLang="en-US"/>
              <a:t>색상만으로 구분하고자 할 경우 </a:t>
            </a:r>
            <a:r>
              <a:rPr lang="en-US" altLang="ko-KR"/>
              <a:t>7:1</a:t>
            </a:r>
            <a:r>
              <a:rPr lang="ko-KR" altLang="en-US"/>
              <a:t>이상의 명도대비를 만족해야 함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F3B2BC-3A00-EC7D-8362-8BC13CDF6A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13538" y="414495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1C44E5-A005-3C72-C5B3-FB51AB2B8FFE}"/>
              </a:ext>
            </a:extLst>
          </p:cNvPr>
          <p:cNvSpPr/>
          <p:nvPr/>
        </p:nvSpPr>
        <p:spPr>
          <a:xfrm>
            <a:off x="5200857" y="4320756"/>
            <a:ext cx="4023134" cy="24331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8E06E3E4-D5D3-A02B-ED97-EC6FA1178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951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FCB8596-D793-2381-8DCF-0F409082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3" y="4003049"/>
            <a:ext cx="4104000" cy="60786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윤리강령</a:t>
            </a:r>
            <a:r>
              <a:rPr lang="en-US" altLang="ko-KR"/>
              <a:t>/</a:t>
            </a:r>
            <a:r>
              <a:rPr lang="ko-KR" altLang="en-US"/>
              <a:t>행동지침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https://www.fsb.or.kr/fsbethi_0100.act#skipnavigation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8-1.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 할 수 있어야 한다</a:t>
            </a:r>
            <a:r>
              <a:rPr lang="en-US" altLang="ko-KR"/>
              <a:t>(PC</a:t>
            </a:r>
            <a:r>
              <a:rPr lang="ko-KR" altLang="en-US"/>
              <a:t>웹</a:t>
            </a:r>
            <a:r>
              <a:rPr lang="en-US" altLang="ko-KR"/>
              <a:t>).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8-1-1 </a:t>
            </a:r>
            <a:r>
              <a:rPr lang="ko-KR" altLang="en-US"/>
              <a:t>키보드로 접근 및 운용이 불가능한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커스텀 </a:t>
            </a:r>
            <a:r>
              <a:rPr lang="en-US" altLang="ko-KR"/>
              <a:t>UI</a:t>
            </a:r>
            <a:r>
              <a:rPr lang="ko-KR" altLang="en-US"/>
              <a:t>를 키보드로 접근 및 조작할 수 있도록 상호작용이 가능한 요소로 마크업을 변경해야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햇살론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2129" y="3622845"/>
            <a:ext cx="4104000" cy="963561"/>
            <a:chOff x="631825" y="4319397"/>
            <a:chExt cx="4104000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&lt;li 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class="tab-basic-buttons-item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tabpanel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-active" data-tab-open="tabPanel1" id="tabpanel-opener-tabPanel1-qfcylGZpUX"&gt;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윤리강령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&lt;/li&gt;</a:t>
              </a: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13538" y="414495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5DECF9-A55E-4C84-AD0D-4F5CCFC7C569}"/>
              </a:ext>
            </a:extLst>
          </p:cNvPr>
          <p:cNvGrpSpPr/>
          <p:nvPr/>
        </p:nvGrpSpPr>
        <p:grpSpPr>
          <a:xfrm>
            <a:off x="631825" y="4948982"/>
            <a:ext cx="4104000" cy="1369826"/>
            <a:chOff x="631825" y="4319397"/>
            <a:chExt cx="4104000" cy="136982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EFC7E-1F5A-4FAB-BFDD-906AA992E5C3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4DA934-21F2-4175-8985-37CD49445430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&lt;li&gt;</a:t>
              </a:r>
              <a:endParaRPr lang="en-US" altLang="ko-KR" sz="800" b="1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b="1" i="0" dirty="0" err="1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b="1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="#"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" </a:t>
              </a:r>
              <a:r>
                <a:rPr lang="en-US" altLang="ko-KR" sz="80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class="tab-basic-buttons-item </a:t>
              </a:r>
              <a:r>
                <a:rPr lang="en-US" altLang="ko-KR" sz="80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ko-KR" sz="80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tabpanel</a:t>
              </a:r>
              <a:r>
                <a:rPr lang="en-US" altLang="ko-KR" sz="80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-active" data-tab-open="tabPanel1" id="tabpanel-opener-tabPanel1-qfcylGZpUX"&gt;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</a:t>
              </a:r>
              <a:r>
                <a:rPr lang="ko-KR" altLang="en-US" sz="80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윤리강령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 i="0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&lt;/li&gt;</a:t>
              </a:r>
              <a:endParaRPr lang="en-US" altLang="ko-KR" sz="800" b="1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DEC23C-9A92-0C15-0FDF-B1697F3FA555}"/>
              </a:ext>
            </a:extLst>
          </p:cNvPr>
          <p:cNvSpPr/>
          <p:nvPr/>
        </p:nvSpPr>
        <p:spPr>
          <a:xfrm>
            <a:off x="5200857" y="4320756"/>
            <a:ext cx="4023134" cy="24331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D0FF5DA-AD73-A6C4-B4CB-860FAC9C9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543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FCB8596-D793-2381-8DCF-0F409082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3" y="4003049"/>
            <a:ext cx="4104000" cy="60786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윤리강령</a:t>
            </a:r>
            <a:r>
              <a:rPr lang="en-US" altLang="ko-KR"/>
              <a:t>/</a:t>
            </a:r>
            <a:r>
              <a:rPr lang="ko-KR" altLang="en-US"/>
              <a:t>행동지침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https://www.fsb.or.kr/fsbethi_0100.act#skipnavigation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사용할 수 있는 형태로 링크의 상태에 관한 부가 설명을 제공해야 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2129" y="3429000"/>
            <a:ext cx="4104000" cy="963561"/>
            <a:chOff x="631825" y="4319397"/>
            <a:chExt cx="4104000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&lt;li class="tab-basic-buttons-item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tabpanel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-active" data-tab-open="tabPanel1" id="tabpanel-opener-tabPanel1-qfcylGZpUX"&gt;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윤리강령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&lt;/li&gt;</a:t>
              </a: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16842" y="4172388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5DECF9-A55E-4C84-AD0D-4F5CCFC7C569}"/>
              </a:ext>
            </a:extLst>
          </p:cNvPr>
          <p:cNvGrpSpPr/>
          <p:nvPr/>
        </p:nvGrpSpPr>
        <p:grpSpPr>
          <a:xfrm>
            <a:off x="631825" y="4755137"/>
            <a:ext cx="4104000" cy="1098983"/>
            <a:chOff x="631825" y="4319397"/>
            <a:chExt cx="4104000" cy="10989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EFC7E-1F5A-4FAB-BFDD-906AA992E5C3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4DA934-21F2-4175-8985-37CD49445430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="#" 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title="</a:t>
              </a:r>
              <a:r>
                <a:rPr lang="ko-KR" altLang="en-US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선택됨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class="tab-basic-buttons-item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tabpanel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-active" data-tab-open="tabPanel1" id="tabpanel-opener-tabPanel1-qfcylGZpUX"&gt;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윤리강령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DEC23C-9A92-0C15-0FDF-B1697F3FA555}"/>
              </a:ext>
            </a:extLst>
          </p:cNvPr>
          <p:cNvSpPr/>
          <p:nvPr/>
        </p:nvSpPr>
        <p:spPr>
          <a:xfrm>
            <a:off x="5189693" y="4320756"/>
            <a:ext cx="2061296" cy="24331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6218311-8B44-45C9-04CE-221000D85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566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66AC5B0-5900-F504-5227-4383FC6A5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18" y="3628480"/>
            <a:ext cx="3624182" cy="14835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중앙회 </a:t>
            </a:r>
            <a:r>
              <a:rPr lang="en-US" altLang="ko-KR"/>
              <a:t>&gt; </a:t>
            </a:r>
            <a:r>
              <a:rPr lang="ko-KR" altLang="en-US"/>
              <a:t>오시는 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https://www.fsb.or.kr/fsbdire_0100.act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(#0AA1D3) </a:t>
            </a:r>
            <a:r>
              <a:rPr lang="ko-KR" altLang="en-US"/>
              <a:t>간 명도대비가 </a:t>
            </a:r>
            <a:r>
              <a:rPr lang="en-US" altLang="ko-KR"/>
              <a:t>2.98:1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60622A9-91BE-EAFF-5509-C17ABCC4FB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12074" y="4705502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B6D58F-E68C-A1CB-9BB1-07463AA9BA90}"/>
              </a:ext>
            </a:extLst>
          </p:cNvPr>
          <p:cNvSpPr/>
          <p:nvPr/>
        </p:nvSpPr>
        <p:spPr>
          <a:xfrm>
            <a:off x="5473293" y="4871340"/>
            <a:ext cx="479682" cy="21405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A034F4-46B7-BB6C-EAE9-2454EC00C434}"/>
              </a:ext>
            </a:extLst>
          </p:cNvPr>
          <p:cNvSpPr/>
          <p:nvPr/>
        </p:nvSpPr>
        <p:spPr>
          <a:xfrm>
            <a:off x="7746722" y="4674948"/>
            <a:ext cx="479682" cy="21405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71B248C-1317-03EB-9EFE-183F38ECFC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87990" y="4538667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CEAF0534-215E-9823-D71E-F03D9285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033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81FCEC1-D601-6611-3B80-A085D3035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090" y="3066365"/>
            <a:ext cx="4104000" cy="276251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예금 </a:t>
            </a:r>
            <a:r>
              <a:rPr lang="en-US" altLang="ko-KR"/>
              <a:t>&gt; </a:t>
            </a:r>
            <a:r>
              <a:rPr lang="ko-KR" altLang="en-US"/>
              <a:t>수신상품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https://www.fsb.or.kr/findepoinst_0100.act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20.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20-2 </a:t>
            </a:r>
            <a:r>
              <a:rPr lang="ko-KR" altLang="en-US"/>
              <a:t>표의 제목과 요약정보가 불충분하거나 적절하게 제공되지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794621"/>
          </a:xfrm>
        </p:spPr>
        <p:txBody>
          <a:bodyPr/>
          <a:lstStyle/>
          <a:p>
            <a:r>
              <a:rPr lang="ko-KR" altLang="en-US"/>
              <a:t>표의 제목으로 헤더 셀에 대한 요약 대신 표를 통해 전달하고자 하는 총체적인 정보를 설명할 수 있는 내용을 제공해야 함</a:t>
            </a:r>
            <a:endParaRPr lang="en-US" altLang="ko-KR"/>
          </a:p>
          <a:p>
            <a:r>
              <a:rPr lang="ko-KR" altLang="en-US"/>
              <a:t>상품 아코디언 내 표에 동일한 방식으로 수정해야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예금 </a:t>
            </a:r>
            <a:r>
              <a:rPr lang="en-US" altLang="ko-KR"/>
              <a:t>&gt; </a:t>
            </a:r>
            <a:r>
              <a:rPr lang="ko-KR" altLang="en-US"/>
              <a:t>비과세 저축상품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여신상품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햇살론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 err="1"/>
              <a:t>골드바</a:t>
            </a:r>
            <a:r>
              <a:rPr lang="ko-KR" altLang="en-US"/>
              <a:t> 매매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 err="1"/>
              <a:t>사잇돌</a:t>
            </a:r>
            <a:r>
              <a:rPr lang="en-US" altLang="ko-KR"/>
              <a:t>2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표준 </a:t>
            </a:r>
            <a:r>
              <a:rPr lang="ko-KR" altLang="en-US" err="1"/>
              <a:t>사잇돌</a:t>
            </a:r>
            <a:r>
              <a:rPr lang="en-US" altLang="ko-KR"/>
              <a:t>2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 err="1"/>
              <a:t>자기앞</a:t>
            </a:r>
            <a:r>
              <a:rPr lang="ko-KR" altLang="en-US"/>
              <a:t> 수표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신용카드</a:t>
            </a:r>
            <a:r>
              <a:rPr lang="en-US" altLang="ko-KR"/>
              <a:t>-KB</a:t>
            </a:r>
            <a:endParaRPr lang="ko-KR" altLang="en-US"/>
          </a:p>
          <a:p>
            <a:endParaRPr lang="en-US" altLang="ko-KR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2129" y="4573511"/>
            <a:ext cx="4104000" cy="693744"/>
            <a:chOff x="631825" y="4319397"/>
            <a:chExt cx="4104000" cy="6937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&lt;caption&gt;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신용부금에 관한 </a:t>
              </a:r>
              <a:r>
                <a:rPr lang="ko-KR" altLang="en-US" sz="800" b="1" i="0" err="1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상세설명표이며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상품특징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가입대상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납입방법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계약기간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예금보호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참고사항 항목이 있습니다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&lt;/caption&gt;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291465" y="4353002"/>
            <a:ext cx="3874066" cy="13596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03538" y="419825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5DECF9-A55E-4C84-AD0D-4F5CCFC7C569}"/>
              </a:ext>
            </a:extLst>
          </p:cNvPr>
          <p:cNvGrpSpPr/>
          <p:nvPr/>
        </p:nvGrpSpPr>
        <p:grpSpPr>
          <a:xfrm>
            <a:off x="632129" y="5632296"/>
            <a:ext cx="4104000" cy="558322"/>
            <a:chOff x="631825" y="4319397"/>
            <a:chExt cx="4104000" cy="5583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EFC7E-1F5A-4FAB-BFDD-906AA992E5C3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4DA934-21F2-4175-8985-37CD49445430}"/>
                </a:ext>
              </a:extLst>
            </p:cNvPr>
            <p:cNvSpPr/>
            <p:nvPr/>
          </p:nvSpPr>
          <p:spPr>
            <a:xfrm>
              <a:off x="631825" y="4530600"/>
              <a:ext cx="4104000" cy="34711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&lt;caption&gt;</a:t>
              </a:r>
              <a:r>
                <a:rPr lang="ko-KR" altLang="en-US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신용부금에 관한 상세설명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&lt;/caption&gt;</a:t>
              </a:r>
            </a:p>
          </p:txBody>
        </p:sp>
      </p:grp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A9307C18-674D-D557-906B-4F49CA561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38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 err="1"/>
              <a:t>사잇돌</a:t>
            </a:r>
            <a:r>
              <a:rPr lang="en-US" altLang="ko-KR"/>
              <a:t>2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표준 </a:t>
            </a:r>
            <a:r>
              <a:rPr lang="ko-KR" altLang="en-US" err="1"/>
              <a:t>사잇돌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https://www.fsb.or.kr/finloanconn_0100.act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19996"/>
          </a:xfrm>
        </p:spPr>
        <p:txBody>
          <a:bodyPr/>
          <a:lstStyle/>
          <a:p>
            <a:r>
              <a:rPr lang="ko-KR" altLang="en-US"/>
              <a:t>링크 텍스트만으로 목적을 충분히 이해할 수 있음에도 불구하고 </a:t>
            </a:r>
            <a:r>
              <a:rPr lang="en-US" altLang="ko-KR"/>
              <a:t>title </a:t>
            </a:r>
            <a:r>
              <a:rPr lang="ko-KR" altLang="en-US"/>
              <a:t>속성에 일부 중복된 설명을 제공함</a:t>
            </a:r>
            <a:endParaRPr lang="en-US" altLang="ko-KR"/>
          </a:p>
          <a:p>
            <a:r>
              <a:rPr lang="ko-KR" altLang="en-US"/>
              <a:t>스크린 리더 사용자가 동일한 내용을 중복 제공받지 않도록 </a:t>
            </a:r>
            <a:r>
              <a:rPr lang="en-US" altLang="ko-KR"/>
              <a:t>title </a:t>
            </a:r>
            <a:r>
              <a:rPr lang="ko-KR" altLang="en-US"/>
              <a:t>값을 수정해야 함</a:t>
            </a:r>
            <a:endParaRPr lang="en-US" altLang="ko-KR"/>
          </a:p>
          <a:p>
            <a:r>
              <a:rPr lang="ko-KR" altLang="en-US"/>
              <a:t>공통오류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 err="1"/>
              <a:t>사잇돌</a:t>
            </a:r>
            <a:r>
              <a:rPr lang="en-US" altLang="ko-KR"/>
              <a:t>2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대환형 </a:t>
            </a:r>
            <a:r>
              <a:rPr lang="ko-KR" altLang="en-US" err="1"/>
              <a:t>사잇돌</a:t>
            </a:r>
            <a:r>
              <a:rPr lang="en-US" altLang="ko-KR"/>
              <a:t>2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 err="1"/>
              <a:t>사잇돌</a:t>
            </a:r>
            <a:r>
              <a:rPr lang="en-US" altLang="ko-KR"/>
              <a:t>2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채무조정졸업자 </a:t>
            </a:r>
            <a:r>
              <a:rPr lang="ko-KR" altLang="en-US" err="1"/>
              <a:t>사잇돌</a:t>
            </a:r>
            <a:r>
              <a:rPr lang="en-US" altLang="ko-KR"/>
              <a:t>2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52003" y="4134362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6F1A085-9459-062E-D193-5A2A17FF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41" y="3246882"/>
            <a:ext cx="3819193" cy="223934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391AC42-CDE6-2DD3-1EE9-563E77B2E8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67135" y="4129903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F36EEB-3B21-6B97-0584-F41F885F6196}"/>
              </a:ext>
            </a:extLst>
          </p:cNvPr>
          <p:cNvSpPr/>
          <p:nvPr/>
        </p:nvSpPr>
        <p:spPr>
          <a:xfrm>
            <a:off x="7476315" y="4333203"/>
            <a:ext cx="396432" cy="10819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BD1131-3BA9-2C10-75C8-7BE16DFDC3E3}"/>
              </a:ext>
            </a:extLst>
          </p:cNvPr>
          <p:cNvGrpSpPr/>
          <p:nvPr/>
        </p:nvGrpSpPr>
        <p:grpSpPr>
          <a:xfrm>
            <a:off x="638890" y="3851422"/>
            <a:ext cx="4104000" cy="963561"/>
            <a:chOff x="631825" y="4319397"/>
            <a:chExt cx="4104000" cy="96356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8FEE09-CDB7-3AA4-39A3-BC83AC10D6E8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65E9FE7-DB56-C709-022D-06665E2DD0C2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="http://www.goryosb.co.kr" target="_blank" class="link" title="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고려저축은행 </a:t>
              </a:r>
              <a:r>
                <a:rPr lang="ko-KR" altLang="en-US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사잇돌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2 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대출신청 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바로가기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바로가기</a:t>
              </a:r>
              <a:endParaRPr lang="en-US" altLang="ko-KR" sz="800" i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AB3EE1-DDAC-9470-1F8A-6AD10E4D1E0C}"/>
              </a:ext>
            </a:extLst>
          </p:cNvPr>
          <p:cNvGrpSpPr/>
          <p:nvPr/>
        </p:nvGrpSpPr>
        <p:grpSpPr>
          <a:xfrm>
            <a:off x="633100" y="4941715"/>
            <a:ext cx="4104000" cy="963561"/>
            <a:chOff x="631825" y="4319397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6F2A5E-4E7B-BAD0-1630-8DCFD3110587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C17176-15AA-194B-EF9F-B92673B71BD6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="http://www.goryosb.co.kr" target="_blank" class="link" title="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고려저축은행 </a:t>
              </a:r>
              <a:r>
                <a:rPr lang="ko-KR" altLang="en-US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사잇돌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2 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대출신청 </a:t>
              </a:r>
              <a:r>
                <a:rPr lang="ko-KR" altLang="en-US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바로가기</a:t>
              </a:r>
              <a:r>
                <a:rPr lang="en-US" altLang="ko-KR" sz="80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바로가기</a:t>
              </a:r>
              <a:endParaRPr lang="en-US" altLang="ko-KR" sz="800" i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A24A083-FC02-32F4-3B3C-95F8170FF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116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CB60378-504F-EE10-6DD5-FE597ACA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404" y="3984532"/>
            <a:ext cx="2448267" cy="76210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체크카드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https://www.fsb.or.kr/fincash_0100.act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86626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(#86C51C) </a:t>
            </a:r>
            <a:r>
              <a:rPr lang="ko-KR" altLang="en-US"/>
              <a:t>간 명도대비가 </a:t>
            </a:r>
            <a:r>
              <a:rPr lang="en-US" altLang="ko-KR"/>
              <a:t>2.1:1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- </a:t>
            </a:r>
            <a:r>
              <a:rPr lang="ko-KR" altLang="en-US"/>
              <a:t>신용카드</a:t>
            </a:r>
            <a:r>
              <a:rPr lang="en-US" altLang="ko-KR"/>
              <a:t>-KB</a:t>
            </a:r>
          </a:p>
          <a:p>
            <a:endParaRPr lang="en-US" altLang="ko-KR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391AC42-CDE6-2DD3-1EE9-563E77B2E82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15254" y="3945198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F36EEB-3B21-6B97-0584-F41F885F6196}"/>
              </a:ext>
            </a:extLst>
          </p:cNvPr>
          <p:cNvSpPr/>
          <p:nvPr/>
        </p:nvSpPr>
        <p:spPr>
          <a:xfrm>
            <a:off x="6119975" y="4135706"/>
            <a:ext cx="2204131" cy="45885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20E36A54-5A71-AA14-E5B1-0326A4EC9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957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중앙회 소식 </a:t>
            </a:r>
            <a:r>
              <a:rPr lang="en-US" altLang="ko-KR"/>
              <a:t>&gt; </a:t>
            </a:r>
            <a:r>
              <a:rPr lang="ko-KR" altLang="en-US"/>
              <a:t>공지사항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https://www.fsb.or.kr/nesfnewnoti_0100.act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9. (</a:t>
            </a:r>
            <a:r>
              <a:rPr lang="ko-KR" altLang="en-US"/>
              <a:t>초점 이동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9-5 </a:t>
            </a:r>
            <a:r>
              <a:rPr lang="ko-KR" altLang="en-US"/>
              <a:t>화면에 보이지 않거나 의미 없는 개체에 초점이 이동되는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첨부파일이 제공되지 않는 요소의 </a:t>
            </a:r>
            <a:r>
              <a:rPr lang="en-US" altLang="ko-KR"/>
              <a:t>"</a:t>
            </a:r>
            <a:r>
              <a:rPr lang="ko-KR" altLang="en-US"/>
              <a:t>첨부파일 보기</a:t>
            </a:r>
            <a:r>
              <a:rPr lang="en-US" altLang="ko-KR"/>
              <a:t>"</a:t>
            </a:r>
            <a:r>
              <a:rPr lang="ko-KR" altLang="en-US"/>
              <a:t>버튼에도 초점이 진입함에 따라 불필요한 초점 이동이 발생됨</a:t>
            </a:r>
            <a:endParaRPr lang="en-US" altLang="ko-KR"/>
          </a:p>
          <a:p>
            <a:r>
              <a:rPr lang="ko-KR" altLang="en-US"/>
              <a:t>첨부파일이 없는 경우</a:t>
            </a:r>
            <a:r>
              <a:rPr lang="en-US" altLang="ko-KR"/>
              <a:t>, "</a:t>
            </a:r>
            <a:r>
              <a:rPr lang="ko-KR" altLang="en-US"/>
              <a:t>첨부파일 보기</a:t>
            </a:r>
            <a:r>
              <a:rPr lang="en-US" altLang="ko-KR"/>
              <a:t>"</a:t>
            </a:r>
            <a:r>
              <a:rPr lang="ko-KR" altLang="en-US"/>
              <a:t>버튼이 나타나지 않도록 개선해야 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8697000" y="4221000"/>
            <a:ext cx="439491" cy="432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05000" y="408111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FC68352-EDD9-85BC-9A34-C7C2DA6D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98" y="3252564"/>
            <a:ext cx="4104000" cy="234863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B47E33-F93C-8B28-A5BB-38951FD36418}"/>
              </a:ext>
            </a:extLst>
          </p:cNvPr>
          <p:cNvSpPr/>
          <p:nvPr/>
        </p:nvSpPr>
        <p:spPr>
          <a:xfrm>
            <a:off x="7792525" y="4830259"/>
            <a:ext cx="1441661" cy="67017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8D5783-6C67-B7A3-327C-ACCEEF5C8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32480" y="4680432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D899C294-1CB6-27CD-2553-2F15AAB42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3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https://www.fsb.or.kr/index.act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사용할 수 있는 형태로 링크의 상태에 관한 부가 설명을 제공해야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A4EAAC-7081-4B4B-9B39-1FDA84DD864C}"/>
              </a:ext>
            </a:extLst>
          </p:cNvPr>
          <p:cNvGrpSpPr/>
          <p:nvPr/>
        </p:nvGrpSpPr>
        <p:grpSpPr>
          <a:xfrm>
            <a:off x="633100" y="3199547"/>
            <a:ext cx="4104000" cy="1235687"/>
            <a:chOff x="633404" y="2845589"/>
            <a:chExt cx="4104000" cy="1235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102448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&lt;li class="main-latest-board-tab-item"&gt;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	&lt;button type="button" class="main-latest-board-tab-button </a:t>
              </a:r>
              <a:r>
                <a:rPr lang="en-US" sz="800" err="1">
                  <a:solidFill>
                    <a:schemeClr val="tx1"/>
                  </a:solidFill>
                  <a:ea typeface="+mn-lt"/>
                  <a:cs typeface="+mn-lt"/>
                </a:rPr>
                <a:t>js-tabpanel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-	active" data-tab-open="latest-board-01" id="</a:t>
              </a:r>
              <a:r>
                <a:rPr lang="en-US" sz="800" err="1">
                  <a:solidFill>
                    <a:schemeClr val="tx1"/>
                  </a:solidFill>
                  <a:ea typeface="+mn-lt"/>
                  <a:cs typeface="+mn-lt"/>
                </a:rPr>
                <a:t>tabpanel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-opener-latest-board-	01-4TCP7Kv1YF"&gt;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공지사항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</a:t>
              </a: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button&gt;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sz="800">
                  <a:solidFill>
                    <a:schemeClr val="tx1"/>
                  </a:solidFill>
                  <a:ea typeface="+mn-lt"/>
                  <a:cs typeface="+mn-lt"/>
                </a:rPr>
                <a:t>&lt;/li&gt;</a:t>
              </a:r>
              <a:endParaRPr lang="ko-KR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2129" y="4784631"/>
            <a:ext cx="4104000" cy="1235687"/>
            <a:chOff x="631825" y="4319397"/>
            <a:chExt cx="4104000" cy="12356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02448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&lt;li class="main-latest-board-tab-item"&gt;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&lt;button type="button" class="main-latest-board-tab-button 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js-tabpanel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-	active" data-tab-open="latest-board-01" id="</a:t>
              </a:r>
              <a:r>
                <a:rPr lang="en-US" altLang="ko-KR" sz="800" err="1">
                  <a:solidFill>
                    <a:schemeClr val="tx1"/>
                  </a:solidFill>
                  <a:ea typeface="+mn-lt"/>
                  <a:cs typeface="+mn-lt"/>
                </a:rPr>
                <a:t>tabpanel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-opener-latest-board-	01-4TCP7Kv1YF" 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ea typeface="+mn-lt"/>
                  <a:cs typeface="+mn-lt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ea typeface="+mn-lt"/>
                  <a:cs typeface="+mn-lt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&gt;</a:t>
              </a:r>
              <a:r>
                <a:rPr lang="ko-KR" altLang="en-US" sz="800">
                  <a:solidFill>
                    <a:schemeClr val="tx1"/>
                  </a:solidFill>
                  <a:ea typeface="+mn-lt"/>
                  <a:cs typeface="+mn-lt"/>
                </a:rPr>
                <a:t>공지사항</a:t>
              </a: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&lt;/button&gt;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ea typeface="+mn-lt"/>
                  <a:cs typeface="+mn-lt"/>
                </a:rPr>
                <a:t>&lt;/li&gt;</a:t>
              </a:r>
              <a:endParaRPr lang="ko-KR" altLang="ko-KR" sz="80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7FD0753-058C-898C-5A15-8F3CF183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538" y="3671319"/>
            <a:ext cx="3960000" cy="140545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6EC50A-96D2-A605-1C3E-67EA1F07D52B}"/>
              </a:ext>
            </a:extLst>
          </p:cNvPr>
          <p:cNvSpPr/>
          <p:nvPr/>
        </p:nvSpPr>
        <p:spPr>
          <a:xfrm>
            <a:off x="6329640" y="3879561"/>
            <a:ext cx="257216" cy="16425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CD4AF736-700B-4402-86F0-C787B8B6A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661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92E43E7-36F2-590E-7E9C-6FDBA102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1" y="3180032"/>
            <a:ext cx="4104000" cy="251393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중앙회 소식 </a:t>
            </a:r>
            <a:r>
              <a:rPr lang="en-US" altLang="ko-KR"/>
              <a:t>&gt; </a:t>
            </a:r>
            <a:r>
              <a:rPr lang="ko-KR" altLang="en-US"/>
              <a:t>입찰정보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https://www.fsb.or.kr/nesfnewbidd_0100.act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사용자 요구에 따른 실행</a:t>
            </a:r>
            <a:r>
              <a:rPr lang="en-US" altLang="ko-KR"/>
              <a:t>) </a:t>
            </a:r>
            <a:r>
              <a:rPr lang="ko-KR" altLang="en-US"/>
              <a:t>사용자가 의도하지 않은 기능</a:t>
            </a:r>
            <a:r>
              <a:rPr lang="en-US" altLang="ko-KR"/>
              <a:t>(</a:t>
            </a:r>
            <a:r>
              <a:rPr lang="ko-KR" altLang="en-US"/>
              <a:t>새 창</a:t>
            </a:r>
            <a:r>
              <a:rPr lang="en-US" altLang="ko-KR"/>
              <a:t>, </a:t>
            </a:r>
            <a:r>
              <a:rPr lang="ko-KR" altLang="en-US"/>
              <a:t>초점 변화 등</a:t>
            </a:r>
            <a:r>
              <a:rPr lang="en-US" altLang="ko-KR"/>
              <a:t>)</a:t>
            </a:r>
            <a:r>
              <a:rPr lang="ko-KR" altLang="en-US"/>
              <a:t>은 실행되지 않아야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18-3 </a:t>
            </a:r>
            <a:r>
              <a:rPr lang="ko-KR" altLang="en-US"/>
              <a:t>사용자가 의도하지 않은 초점 변화나 기능이 발생되어 맥락상 불편을 주는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9368"/>
          </a:xfrm>
        </p:spPr>
        <p:txBody>
          <a:bodyPr/>
          <a:lstStyle/>
          <a:p>
            <a:r>
              <a:rPr lang="ko-KR" altLang="en-US"/>
              <a:t>목록내 링크에 접근 후 탐색을 위한 이동으로 사용되는 </a:t>
            </a:r>
            <a:r>
              <a:rPr lang="en-US" altLang="ko-KR"/>
              <a:t>"Tap" </a:t>
            </a:r>
            <a:r>
              <a:rPr lang="ko-KR" altLang="en-US"/>
              <a:t>키와 </a:t>
            </a:r>
            <a:r>
              <a:rPr lang="en-US" altLang="ko-KR"/>
              <a:t>"Tap + Shift" </a:t>
            </a:r>
            <a:r>
              <a:rPr lang="ko-KR" altLang="en-US"/>
              <a:t>키는 물론 </a:t>
            </a:r>
            <a:r>
              <a:rPr lang="en-US" altLang="ko-KR"/>
              <a:t> </a:t>
            </a:r>
            <a:r>
              <a:rPr lang="ko-KR" altLang="en-US"/>
              <a:t>방향키</a:t>
            </a:r>
            <a:r>
              <a:rPr lang="en-US" altLang="ko-KR"/>
              <a:t>, </a:t>
            </a:r>
            <a:r>
              <a:rPr lang="ko-KR" altLang="en-US"/>
              <a:t>한글</a:t>
            </a:r>
            <a:r>
              <a:rPr lang="en-US" altLang="ko-KR"/>
              <a:t>, </a:t>
            </a:r>
            <a:r>
              <a:rPr lang="ko-KR" altLang="en-US"/>
              <a:t>숫자</a:t>
            </a:r>
            <a:r>
              <a:rPr lang="en-US" altLang="ko-KR"/>
              <a:t> </a:t>
            </a:r>
            <a:r>
              <a:rPr lang="ko-KR" altLang="en-US"/>
              <a:t>자판을 포함한 모든 키로  </a:t>
            </a:r>
            <a:r>
              <a:rPr lang="en-US" altLang="ko-KR"/>
              <a:t>'</a:t>
            </a:r>
            <a:r>
              <a:rPr lang="ko-KR" altLang="en-US" err="1"/>
              <a:t>내려받기</a:t>
            </a:r>
            <a:r>
              <a:rPr lang="en-US" altLang="ko-KR"/>
              <a:t>'</a:t>
            </a:r>
            <a:r>
              <a:rPr lang="ko-KR" altLang="en-US"/>
              <a:t> 기능이 실행되면서 사용자가 원하지 않는 자료를 제공 받을 수 있음</a:t>
            </a:r>
            <a:endParaRPr lang="en-US" altLang="ko-KR"/>
          </a:p>
          <a:p>
            <a:r>
              <a:rPr lang="ko-KR" altLang="en-US"/>
              <a:t>목록내 링크에 접근하여 탐색 시 </a:t>
            </a:r>
            <a:r>
              <a:rPr lang="en-US" altLang="ko-KR"/>
              <a:t>Enter </a:t>
            </a:r>
            <a:r>
              <a:rPr lang="ko-KR" altLang="en-US" err="1"/>
              <a:t>키만을</a:t>
            </a:r>
            <a:r>
              <a:rPr lang="ko-KR" altLang="en-US"/>
              <a:t> 이용해 </a:t>
            </a:r>
            <a:r>
              <a:rPr lang="en-US" altLang="ko-KR"/>
              <a:t>'</a:t>
            </a:r>
            <a:r>
              <a:rPr lang="ko-KR" altLang="en-US" err="1"/>
              <a:t>내려받기</a:t>
            </a:r>
            <a:r>
              <a:rPr lang="en-US" altLang="ko-KR"/>
              <a:t>'</a:t>
            </a:r>
            <a:r>
              <a:rPr lang="ko-KR" altLang="en-US"/>
              <a:t> 기능을 실행할 수 있어야 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149882" y="5491290"/>
            <a:ext cx="740552" cy="2160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24175" y="5346714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B47E33-F93C-8B28-A5BB-38951FD36418}"/>
              </a:ext>
            </a:extLst>
          </p:cNvPr>
          <p:cNvSpPr/>
          <p:nvPr/>
        </p:nvSpPr>
        <p:spPr>
          <a:xfrm>
            <a:off x="7804838" y="4966954"/>
            <a:ext cx="1225950" cy="16528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8D5783-6C67-B7A3-327C-ACCEEF5C8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31896" y="4822378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FE23DF22-2FC4-8853-9468-771C42409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164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84A7CCA5-7858-AE28-FDF9-9D70187C0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393" y="2587054"/>
            <a:ext cx="2783613" cy="3672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중앙회 소식 </a:t>
            </a:r>
            <a:r>
              <a:rPr lang="en-US" altLang="ko-KR"/>
              <a:t>&gt; </a:t>
            </a:r>
            <a:r>
              <a:rPr lang="ko-KR" altLang="en-US"/>
              <a:t>입찰정보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  <a:endParaRPr lang="en-US" altLang="ko-KR"/>
          </a:p>
          <a:p>
            <a:r>
              <a:rPr lang="ko-KR" altLang="en-US"/>
              <a:t>이미지에 표현되어 있는 정보가 복잡한 경우</a:t>
            </a:r>
            <a:r>
              <a:rPr lang="en-US" altLang="ko-KR"/>
              <a:t>, IR </a:t>
            </a:r>
            <a:r>
              <a:rPr lang="ko-KR" altLang="en-US"/>
              <a:t>기법으로 대체 텍스트</a:t>
            </a:r>
            <a:r>
              <a:rPr lang="en-US" altLang="ko-KR"/>
              <a:t>(</a:t>
            </a:r>
            <a:r>
              <a:rPr lang="ko-KR" altLang="en-US"/>
              <a:t>숨김 텍스트</a:t>
            </a:r>
            <a:r>
              <a:rPr lang="en-US" altLang="ko-KR"/>
              <a:t>)</a:t>
            </a:r>
            <a:r>
              <a:rPr lang="ko-KR" altLang="en-US"/>
              <a:t>를 제공하는 것이 바람직함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8D5783-6C67-B7A3-327C-ACCEEF5C8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16279" y="2738861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3DA72D-C391-19FA-0257-5EB438F48C6D}"/>
              </a:ext>
            </a:extLst>
          </p:cNvPr>
          <p:cNvSpPr/>
          <p:nvPr/>
        </p:nvSpPr>
        <p:spPr>
          <a:xfrm>
            <a:off x="6101505" y="2901725"/>
            <a:ext cx="2621870" cy="14142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267DDF-25A7-3CF4-77BF-10C39BCF25C8}"/>
              </a:ext>
            </a:extLst>
          </p:cNvPr>
          <p:cNvGrpSpPr/>
          <p:nvPr/>
        </p:nvGrpSpPr>
        <p:grpSpPr>
          <a:xfrm>
            <a:off x="638890" y="3188649"/>
            <a:ext cx="4104000" cy="1234405"/>
            <a:chOff x="631825" y="4319397"/>
            <a:chExt cx="4104000" cy="12344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9CE348-6974-D5DD-526B-091ACD6F87B9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85E3EBD-86CA-BBFA-2E97-D951F8A77D77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&lt;p&gt;</a:t>
              </a:r>
              <a:b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&lt;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img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alt=""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="https://sbboard.fsb.or.kr/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editorFileView.act?FILE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=CKEDT_20221125091300032&amp;amp;DSTC1=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fsb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 style="height:339px; width:629px"&gt;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...</a:t>
              </a:r>
              <a:endParaRPr lang="en-US" altLang="ko-KR" sz="800" i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&lt;/p&gt;</a:t>
              </a:r>
              <a:endParaRPr lang="en-US" altLang="ko-KR" sz="800" i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0378FD5-C2C9-F81B-FE8E-C32FBED07587}"/>
              </a:ext>
            </a:extLst>
          </p:cNvPr>
          <p:cNvGrpSpPr/>
          <p:nvPr/>
        </p:nvGrpSpPr>
        <p:grpSpPr>
          <a:xfrm>
            <a:off x="633100" y="4576011"/>
            <a:ext cx="4104000" cy="1776091"/>
            <a:chOff x="631825" y="4319397"/>
            <a:chExt cx="4104000" cy="17760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BD3334-3014-B5A5-ED17-216F33307E67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581CE11-6DF5-5517-7D64-9B8B5AFCC883}"/>
                </a:ext>
              </a:extLst>
            </p:cNvPr>
            <p:cNvSpPr/>
            <p:nvPr/>
          </p:nvSpPr>
          <p:spPr>
            <a:xfrm>
              <a:off x="631825" y="4530600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&lt;p&gt;</a:t>
              </a:r>
              <a:b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&lt;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img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alt=""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="https://sbboard.fsb.or.kr/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editorFileView.act?FILE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=CKEDT_20221125091300032&amp;amp;DSTC1=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fsb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 style="height:339px; width:629px"&gt;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&lt;table&gt;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		&lt;caption&gt;</a:t>
              </a:r>
              <a:r>
                <a:rPr lang="ko-KR" altLang="en-US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사업 일정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&lt;/caption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&lt;/table&gt;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...</a:t>
              </a:r>
              <a:endParaRPr lang="en-US" altLang="ko-KR" sz="800" i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&lt;/p&gt;</a:t>
              </a:r>
              <a:endParaRPr lang="en-US" altLang="ko-KR" sz="800" i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96B4E37-8097-4015-258A-CB828CFCFC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60831" y="510464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FA6E33-FC5D-F55A-4685-5CFD6DB3A4BF}"/>
              </a:ext>
            </a:extLst>
          </p:cNvPr>
          <p:cNvSpPr/>
          <p:nvPr/>
        </p:nvSpPr>
        <p:spPr>
          <a:xfrm>
            <a:off x="6040508" y="5260980"/>
            <a:ext cx="2478686" cy="56538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93A126DC-80B1-691B-021F-17CC2E8A7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481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019DD8D-D7D2-CE34-8D3B-DD6250E4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1" y="3029505"/>
            <a:ext cx="4104000" cy="275989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중앙회 소식 </a:t>
            </a:r>
            <a:r>
              <a:rPr lang="en-US" altLang="ko-KR"/>
              <a:t>&gt; </a:t>
            </a:r>
            <a:r>
              <a:rPr lang="ko-KR" altLang="en-US"/>
              <a:t>입찰정보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8-1.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 할 수 있어야 한다</a:t>
            </a:r>
            <a:r>
              <a:rPr lang="en-US" altLang="ko-KR"/>
              <a:t>(PC</a:t>
            </a:r>
            <a:r>
              <a:rPr lang="ko-KR" altLang="en-US"/>
              <a:t>웹</a:t>
            </a:r>
            <a:r>
              <a:rPr lang="en-US" altLang="ko-KR"/>
              <a:t>).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8-1-1 </a:t>
            </a:r>
            <a:r>
              <a:rPr lang="ko-KR" altLang="en-US"/>
              <a:t>키보드로 접근 및 운용이 불가능한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키보드와 마우스로 링크를 눌렀을 때 페이지가 이전</a:t>
            </a:r>
            <a:r>
              <a:rPr lang="en-US" altLang="ko-KR"/>
              <a:t>/ </a:t>
            </a:r>
            <a:r>
              <a:rPr lang="ko-KR" altLang="en-US"/>
              <a:t>다음 링크로 이동할 수 없음</a:t>
            </a:r>
            <a:endParaRPr lang="en-US" altLang="ko-KR"/>
          </a:p>
          <a:p>
            <a:r>
              <a:rPr lang="ko-KR" altLang="en-US"/>
              <a:t>적절한 기능이 실행되도록 수정해야 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8D5783-6C67-B7A3-327C-ACCEEF5C8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20207" y="527171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3DA72D-C391-19FA-0257-5EB438F48C6D}"/>
              </a:ext>
            </a:extLst>
          </p:cNvPr>
          <p:cNvSpPr/>
          <p:nvPr/>
        </p:nvSpPr>
        <p:spPr>
          <a:xfrm>
            <a:off x="5241322" y="5416295"/>
            <a:ext cx="1991582" cy="28956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B60899D-D768-3D87-CB48-63146F05EB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11789" y="527171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0C976C-458B-CCA3-32A7-2DC8ED11DA2A}"/>
              </a:ext>
            </a:extLst>
          </p:cNvPr>
          <p:cNvSpPr/>
          <p:nvPr/>
        </p:nvSpPr>
        <p:spPr>
          <a:xfrm>
            <a:off x="7232904" y="5416295"/>
            <a:ext cx="1991582" cy="28956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C0BFBF0D-6E16-AEE7-A8B6-02F8CDD67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428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2C0B769-0916-24D0-FF85-9FF3C4196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1" y="2807748"/>
            <a:ext cx="4104000" cy="32304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중앙회 소식 </a:t>
            </a:r>
            <a:r>
              <a:rPr lang="en-US" altLang="ko-KR"/>
              <a:t>&gt; </a:t>
            </a:r>
            <a:r>
              <a:rPr lang="ko-KR" altLang="en-US"/>
              <a:t>보도자료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https://www.fsb.or.kr/nesfnewpres_0100.act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목록 내 이미지 링크에 대한 설명이 모두 동일함</a:t>
            </a:r>
            <a:r>
              <a:rPr lang="en-US" altLang="ko-KR"/>
              <a:t>.</a:t>
            </a:r>
          </a:p>
          <a:p>
            <a:r>
              <a:rPr lang="ko-KR" altLang="en-US"/>
              <a:t>태그의 의미와 중복되는 정보</a:t>
            </a:r>
            <a:r>
              <a:rPr lang="en-US" altLang="ko-KR"/>
              <a:t>('</a:t>
            </a:r>
            <a:r>
              <a:rPr lang="ko-KR" altLang="en-US"/>
              <a:t>이미지</a:t>
            </a:r>
            <a:r>
              <a:rPr lang="en-US" altLang="ko-KR"/>
              <a:t>')</a:t>
            </a:r>
            <a:r>
              <a:rPr lang="ko-KR" altLang="en-US"/>
              <a:t>를 대체 텍스트에 포함함</a:t>
            </a:r>
            <a:endParaRPr lang="en-US" altLang="ko-KR"/>
          </a:p>
          <a:p>
            <a:r>
              <a:rPr lang="ko-KR" altLang="en-US"/>
              <a:t>이미지 대체 텍스트에 포함되어 있는 불필요한 정보를 삭제하고 각 해당하는 설명을 제공해야 함</a:t>
            </a:r>
            <a:endParaRPr lang="en-US" altLang="ko-KR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58811" y="3897142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F36EEB-3B21-6B97-0584-F41F885F6196}"/>
              </a:ext>
            </a:extLst>
          </p:cNvPr>
          <p:cNvSpPr/>
          <p:nvPr/>
        </p:nvSpPr>
        <p:spPr>
          <a:xfrm>
            <a:off x="5258662" y="4020849"/>
            <a:ext cx="1185089" cy="78499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BD1131-3BA9-2C10-75C8-7BE16DFDC3E3}"/>
              </a:ext>
            </a:extLst>
          </p:cNvPr>
          <p:cNvGrpSpPr/>
          <p:nvPr/>
        </p:nvGrpSpPr>
        <p:grpSpPr>
          <a:xfrm>
            <a:off x="638890" y="3534636"/>
            <a:ext cx="4104000" cy="1098983"/>
            <a:chOff x="631825" y="4319397"/>
            <a:chExt cx="4104000" cy="10989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8FEE09-CDB7-3AA4-39A3-BC83AC10D6E8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65E9FE7-DB56-C709-022D-06665E2DD0C2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javascript:goDetail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('12588')"&gt;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img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fileViewFsb.jsp?FILE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=821767492022511314299.jpg&amp;amp;DSTC1=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fsb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 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alt="</a:t>
              </a:r>
              <a:r>
                <a:rPr lang="ko-KR" altLang="en-US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보도자료 </a:t>
              </a:r>
              <a:r>
                <a:rPr lang="ko-KR" altLang="en-US" sz="800" b="1" i="0" err="1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임시이미지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AB3EE1-DDAC-9470-1F8A-6AD10E4D1E0C}"/>
              </a:ext>
            </a:extLst>
          </p:cNvPr>
          <p:cNvGrpSpPr/>
          <p:nvPr/>
        </p:nvGrpSpPr>
        <p:grpSpPr>
          <a:xfrm>
            <a:off x="633100" y="5058920"/>
            <a:ext cx="4104000" cy="1098983"/>
            <a:chOff x="631825" y="4319397"/>
            <a:chExt cx="4104000" cy="10989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6F2A5E-4E7B-BAD0-1630-8DCFD3110587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7C17176-15AA-194B-EF9F-B92673B71BD6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javascript:goDetail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('12588')"&gt;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img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fileViewFsb.jsp?FILE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=821767492022511314299.jpg&amp;amp;DSTC1=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fsb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 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alt="</a:t>
              </a:r>
              <a:r>
                <a:rPr lang="ko-KR" altLang="en-US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저축은행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ko-KR" altLang="en-US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반세기를 돌아보고 미래를 준비하다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48475B6-989A-DA08-F48D-86E278BDCD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58811" y="4975217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C14DF8-C574-7683-A742-F094624C1A1C}"/>
              </a:ext>
            </a:extLst>
          </p:cNvPr>
          <p:cNvSpPr/>
          <p:nvPr/>
        </p:nvSpPr>
        <p:spPr>
          <a:xfrm>
            <a:off x="5258662" y="5098924"/>
            <a:ext cx="1185089" cy="78499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C38E6946-4CC6-B6E6-D3DF-706598619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284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B3D55B2-460F-EEB5-F50B-08A2F29F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98" y="3230340"/>
            <a:ext cx="4104000" cy="249591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영상 </a:t>
            </a:r>
            <a:r>
              <a:rPr lang="en-US" altLang="ko-KR"/>
              <a:t>- PR ROOM - </a:t>
            </a:r>
            <a:r>
              <a:rPr lang="ko-KR" altLang="en-US"/>
              <a:t>소식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https://www.fsb.or.kr/nesprrovisi_0100.act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2. (</a:t>
            </a:r>
            <a:r>
              <a:rPr lang="ko-KR" altLang="en-US"/>
              <a:t>자막 제공</a:t>
            </a:r>
            <a:r>
              <a:rPr lang="en-US" altLang="ko-KR"/>
              <a:t>) </a:t>
            </a:r>
            <a:r>
              <a:rPr lang="ko-KR" altLang="en-US"/>
              <a:t>멀티미디어 콘텐츠에는 자막</a:t>
            </a:r>
            <a:r>
              <a:rPr lang="en-US" altLang="ko-KR"/>
              <a:t>, </a:t>
            </a:r>
            <a:r>
              <a:rPr lang="ko-KR" altLang="en-US"/>
              <a:t>원고 또는 수화를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2-2 </a:t>
            </a:r>
            <a:r>
              <a:rPr lang="ko-KR" altLang="en-US"/>
              <a:t>멀티미디어 콘텐츠에 대한 대체 수단의 내용을 불충분 또는 적절하지 않게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동영상 원고에 누락된 설명 및 정보를 보완해야 함</a:t>
            </a:r>
            <a:endParaRPr lang="en-US" altLang="ko-KR"/>
          </a:p>
          <a:p>
            <a:r>
              <a:rPr lang="ko-KR" altLang="en-US"/>
              <a:t>동영상이 제공하는 음성</a:t>
            </a:r>
            <a:r>
              <a:rPr lang="en-US" altLang="ko-KR"/>
              <a:t>, </a:t>
            </a:r>
            <a:r>
              <a:rPr lang="ko-KR" altLang="en-US"/>
              <a:t>영상내 삽입 자막 모두 텍스트 형태로 제공해야 함</a:t>
            </a:r>
            <a:endParaRPr lang="en-US" altLang="ko-KR"/>
          </a:p>
          <a:p>
            <a:r>
              <a:rPr lang="en-US" altLang="ko-KR" sz="1000" b="1">
                <a:solidFill>
                  <a:schemeClr val="accent1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000" b="1">
                <a:solidFill>
                  <a:schemeClr val="accent1"/>
                </a:solidFill>
                <a:latin typeface="Consolas" panose="020B0609020204030204" pitchFamily="49" charset="0"/>
              </a:rPr>
              <a:t>저축은행</a:t>
            </a:r>
            <a:r>
              <a:rPr lang="en-US" altLang="ko-KR" sz="1000" b="1">
                <a:solidFill>
                  <a:schemeClr val="accent1"/>
                </a:solidFill>
                <a:latin typeface="Consolas" panose="020B0609020204030204" pitchFamily="49" charset="0"/>
              </a:rPr>
              <a:t>]</a:t>
            </a:r>
            <a:r>
              <a:rPr lang="ko-KR" altLang="en-US" sz="1000" b="1">
                <a:solidFill>
                  <a:schemeClr val="accent1"/>
                </a:solidFill>
                <a:latin typeface="Consolas" panose="020B0609020204030204" pitchFamily="49" charset="0"/>
              </a:rPr>
              <a:t>내일이 더 살 맛 나도록</a:t>
            </a:r>
            <a:r>
              <a:rPr lang="en-US" altLang="ko-KR" sz="1000" b="1">
                <a:solidFill>
                  <a:schemeClr val="accent1"/>
                </a:solidFill>
                <a:latin typeface="Consolas" panose="020B0609020204030204" pitchFamily="49" charset="0"/>
              </a:rPr>
              <a:t>(30s)</a:t>
            </a:r>
            <a:r>
              <a:rPr lang="ko-KR" altLang="en-US" sz="1000" b="1">
                <a:solidFill>
                  <a:schemeClr val="accent1"/>
                </a:solidFill>
                <a:latin typeface="Consolas" panose="020B0609020204030204" pitchFamily="49" charset="0"/>
              </a:rPr>
              <a:t>참고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384904" y="4124695"/>
            <a:ext cx="3707964" cy="12614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22280" y="3943873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2874364D-31C5-A88B-65DF-D62EE30B7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205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7C15002-1E22-DF11-B9F3-84F311285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영상 </a:t>
            </a:r>
            <a:r>
              <a:rPr lang="en-US" altLang="ko-KR"/>
              <a:t>- PR ROOM - </a:t>
            </a:r>
            <a:r>
              <a:rPr lang="ko-KR" altLang="en-US"/>
              <a:t>소식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C4C6A56-6A6A-0DBC-32C6-F39C355AD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https://www.fsb.or.kr/nesprrovisi_0100.act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아이콘 </a:t>
            </a:r>
            <a:r>
              <a:rPr lang="en-US" altLang="ko-KR"/>
              <a:t>, </a:t>
            </a:r>
            <a:r>
              <a:rPr lang="ko-KR" altLang="en-US"/>
              <a:t>텍스트</a:t>
            </a:r>
            <a:r>
              <a:rPr lang="en-US" altLang="ko-KR"/>
              <a:t>(#333333)</a:t>
            </a:r>
            <a:r>
              <a:rPr lang="ko-KR" altLang="en-US"/>
              <a:t>와 배경</a:t>
            </a:r>
            <a:r>
              <a:rPr lang="en-US" altLang="ko-KR"/>
              <a:t>(#535D6B) </a:t>
            </a:r>
            <a:r>
              <a:rPr lang="ko-KR" altLang="en-US"/>
              <a:t>간 명도대비가 </a:t>
            </a:r>
            <a:r>
              <a:rPr lang="en-US" altLang="ko-KR"/>
              <a:t>1.9:1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배경색을 변경하거나 아이콘에 명도대비 기준을 충족하는 그림자 또는 윤곽선을 제공하고 명도대비 기준을 충족하도록 텍스트 색상을 변경해야 함</a:t>
            </a:r>
            <a:endParaRPr lang="en-US" altLang="ko-KR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B0E37B-88BA-53E0-5B30-40E9DE916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" t="2625" b="5297"/>
          <a:stretch/>
        </p:blipFill>
        <p:spPr>
          <a:xfrm>
            <a:off x="5169873" y="3135986"/>
            <a:ext cx="4104000" cy="249631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2E2515-D70E-F639-5838-D714AF62F729}"/>
              </a:ext>
            </a:extLst>
          </p:cNvPr>
          <p:cNvSpPr/>
          <p:nvPr/>
        </p:nvSpPr>
        <p:spPr>
          <a:xfrm>
            <a:off x="5344018" y="5195885"/>
            <a:ext cx="380126" cy="19099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72516B-1855-F101-8930-7288A693A2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24585" y="505826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432E78-253E-4742-BFF0-C941DFD516B7}"/>
              </a:ext>
            </a:extLst>
          </p:cNvPr>
          <p:cNvSpPr/>
          <p:nvPr/>
        </p:nvSpPr>
        <p:spPr>
          <a:xfrm>
            <a:off x="8400258" y="5193273"/>
            <a:ext cx="688878" cy="19360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D4A5F80-53D8-0456-E54D-5E39B1F1E7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4561" y="5044151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7AD68873-8441-4A89-59E4-C6A01F117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735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2FB8EF-77AB-3C5E-9F74-AD37C775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3" y="2500349"/>
            <a:ext cx="4104000" cy="16962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7C15002-1E22-DF11-B9F3-84F311285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영상 </a:t>
            </a:r>
            <a:r>
              <a:rPr lang="en-US" altLang="ko-KR"/>
              <a:t>- PR ROOM - </a:t>
            </a:r>
            <a:r>
              <a:rPr lang="ko-KR" altLang="en-US"/>
              <a:t>소식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C4C6A56-6A6A-0DBC-32C6-F39C355AD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https://www.fsb.or.kr/nesprrovisi_0100.act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버튼 요소의 이름은 웹문서의 </a:t>
            </a:r>
            <a:r>
              <a:rPr lang="ko-KR" altLang="en-US" err="1"/>
              <a:t>주언어</a:t>
            </a:r>
            <a:r>
              <a:rPr lang="ko-KR" altLang="en-US"/>
              <a:t> 속성과 일치하는 언어로 제공하여 스크린 리더 사용자들이 콘텐츠를 쉽게 이해할 수 있도록 해야 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307441" y="2652733"/>
            <a:ext cx="408023" cy="24996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15441" y="2513334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B45B58-687B-5D08-7FF1-E546B5F55385}"/>
              </a:ext>
            </a:extLst>
          </p:cNvPr>
          <p:cNvGrpSpPr/>
          <p:nvPr/>
        </p:nvGrpSpPr>
        <p:grpSpPr>
          <a:xfrm>
            <a:off x="632129" y="3244120"/>
            <a:ext cx="4104000" cy="1234405"/>
            <a:chOff x="631825" y="4319397"/>
            <a:chExt cx="4104000" cy="12344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5557F0-F8DA-E593-B06F-86981D5DB1C6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34C242-6EF7-C199-471B-600A1DB5789A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&lt;button class="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vjs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-big-play-button" type="button" </a:t>
              </a:r>
              <a:r>
                <a:rPr kumimoji="0" lang="en-US" altLang="ko-KR" sz="800" b="1" i="0" u="none" strike="noStrike" kern="1200" cap="none" spc="0" normalizeH="0" baseline="0" noProof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title="Play Video"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 aria-disabled="false"&gt;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&lt;span aria-hidden="true" class="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vjs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-icon-placeholder"&gt;&lt;/span&gt;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&lt;span class="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vjs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-control-text" aria-live="polite"&gt;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1" i="0" u="none" strike="noStrike" kern="1200" cap="none" spc="0" normalizeH="0" baseline="0" noProof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Play Video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&lt;/span&gt;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&lt;/button&gt;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4D6860-D2B8-0219-36FD-A73485277FF6}"/>
              </a:ext>
            </a:extLst>
          </p:cNvPr>
          <p:cNvGrpSpPr/>
          <p:nvPr/>
        </p:nvGrpSpPr>
        <p:grpSpPr>
          <a:xfrm>
            <a:off x="632129" y="4932743"/>
            <a:ext cx="4104000" cy="1234405"/>
            <a:chOff x="631825" y="4319397"/>
            <a:chExt cx="4104000" cy="1234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08E22-EA69-F81F-91A1-2580E331582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개선 방안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921874-3C8C-EBC4-CA72-EDEBEC3005AF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&lt;button class="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vjs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-big-play-button" type="button" </a:t>
              </a:r>
              <a:r>
                <a:rPr kumimoji="0" lang="en-US" altLang="ko-KR" sz="800" b="1" i="0" u="none" strike="sng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title="Play Video"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 aria-disabled="false"&gt;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&lt;span aria-hidden="true" class="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vjs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-icon-placeholder"&gt;&lt;/span&gt;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&lt;span class="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vjs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-control-text" aria-live="polite"&gt;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재생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&lt;/span&gt;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&lt;/button&gt;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1B0E37B-88BA-53E0-5B30-40E9DE916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" t="2625" b="5297"/>
          <a:stretch/>
        </p:blipFill>
        <p:spPr>
          <a:xfrm>
            <a:off x="5715464" y="4349003"/>
            <a:ext cx="3083395" cy="187551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2E2515-D70E-F639-5838-D714AF62F729}"/>
              </a:ext>
            </a:extLst>
          </p:cNvPr>
          <p:cNvSpPr/>
          <p:nvPr/>
        </p:nvSpPr>
        <p:spPr>
          <a:xfrm>
            <a:off x="5801218" y="5907024"/>
            <a:ext cx="380126" cy="13777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072516B-1855-F101-8930-7288A693A2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90929" y="5764081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432E78-253E-4742-BFF0-C941DFD516B7}"/>
              </a:ext>
            </a:extLst>
          </p:cNvPr>
          <p:cNvSpPr/>
          <p:nvPr/>
        </p:nvSpPr>
        <p:spPr>
          <a:xfrm>
            <a:off x="8363682" y="5907024"/>
            <a:ext cx="313972" cy="13777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D4A5F80-53D8-0456-E54D-5E39B1F1E7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25961" y="5764081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2D1A63DF-7712-E3D1-F205-036921F79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491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3F38D5E-4A1F-2422-2FD6-02431749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5" y="3515642"/>
            <a:ext cx="4104000" cy="18323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/>
              <a:t>-  </a:t>
            </a:r>
            <a:r>
              <a:rPr lang="en-US" altLang="ko-KR" b="0"/>
              <a:t>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홍보 자료실</a:t>
            </a:r>
            <a:r>
              <a:rPr lang="en-US" altLang="ko-KR"/>
              <a:t>(</a:t>
            </a:r>
            <a:r>
              <a:rPr lang="ko-KR" altLang="en-US"/>
              <a:t>목록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 PR ROOM - </a:t>
            </a:r>
            <a:r>
              <a:rPr lang="ko-KR" altLang="en-US"/>
              <a:t>소식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https://www.fsb.or.kr/nesprrodata_0100.act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1-2 </a:t>
            </a:r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장식 등 심미적 효과를 위한 </a:t>
            </a:r>
            <a:r>
              <a:rPr lang="en-US" altLang="ko-KR" err="1"/>
              <a:t>img</a:t>
            </a:r>
            <a:r>
              <a:rPr lang="ko-KR" altLang="en-US"/>
              <a:t>요소의 </a:t>
            </a:r>
            <a:r>
              <a:rPr lang="en-US" altLang="ko-KR"/>
              <a:t>alt</a:t>
            </a:r>
            <a:r>
              <a:rPr lang="ko-KR" altLang="en-US"/>
              <a:t>속성값은 빈 값으로 제공해야 함</a:t>
            </a:r>
            <a:endParaRPr lang="en-US" altLang="ko-KR"/>
          </a:p>
          <a:p>
            <a:r>
              <a:rPr lang="en-US" altLang="ko-KR"/>
              <a:t>alt</a:t>
            </a:r>
            <a:r>
              <a:rPr lang="ko-KR" altLang="en-US"/>
              <a:t>의 속성값에 공백이 있어 스크린리더가 의미 없는 이미지를 건너뛰지 않을 수 있음</a:t>
            </a:r>
            <a:endParaRPr lang="en-US" altLang="ko-KR"/>
          </a:p>
          <a:p>
            <a:r>
              <a:rPr lang="ko-KR" altLang="en-US"/>
              <a:t>페이지내 모든 썸네일 이미지에 동일한 방식으로 수정해야 함</a:t>
            </a:r>
            <a:endParaRPr lang="en-US" altLang="ko-KR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3100" y="3436418"/>
            <a:ext cx="4104000" cy="1098983"/>
            <a:chOff x="631825" y="4319397"/>
            <a:chExt cx="4104000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&lt;div class="thumb-wp"&gt;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&lt;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img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fileViewFsb.jsp?FILE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=288277227202133910457.png&amp;amp;DSTC1=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fsb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 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alt=" 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&lt;/div&gt;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266293" y="3619500"/>
            <a:ext cx="3913515" cy="128365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13538" y="347565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5DECF9-A55E-4C84-AD0D-4F5CCFC7C569}"/>
              </a:ext>
            </a:extLst>
          </p:cNvPr>
          <p:cNvGrpSpPr/>
          <p:nvPr/>
        </p:nvGrpSpPr>
        <p:grpSpPr>
          <a:xfrm>
            <a:off x="632129" y="4925381"/>
            <a:ext cx="4104000" cy="1098983"/>
            <a:chOff x="631825" y="4319397"/>
            <a:chExt cx="4104000" cy="10989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EFC7E-1F5A-4FAB-BFDD-906AA992E5C3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4DA934-21F2-4175-8985-37CD49445430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&lt;div class="thumb-wp"&gt;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&lt;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img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fileViewFsb.jsp?FILE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=288277227202133910457.png&amp;amp;DSTC1=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fsb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 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alt=""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&lt;/div&gt;</a:t>
              </a:r>
            </a:p>
          </p:txBody>
        </p:sp>
      </p:grp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0A2EF477-3FA4-0992-C662-B0D41DAC1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339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D40F2F7-0E0F-7EED-2EF1-BF164F1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308" y="2552961"/>
            <a:ext cx="2616692" cy="3672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/>
              <a:t>-  </a:t>
            </a:r>
            <a:r>
              <a:rPr lang="en-US" altLang="ko-KR" b="0"/>
              <a:t>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홍보 자료실</a:t>
            </a:r>
            <a:r>
              <a:rPr lang="en-US" altLang="ko-KR"/>
              <a:t>(</a:t>
            </a:r>
            <a:r>
              <a:rPr lang="ko-KR" altLang="en-US"/>
              <a:t>상세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 PR ROOM - </a:t>
            </a:r>
            <a:r>
              <a:rPr lang="ko-KR" altLang="en-US"/>
              <a:t>소식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https://www.fsb.or.kr/nesprrodata_0200.act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&lt;img&gt;,&lt;input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/>
              <a:t>alt </a:t>
            </a:r>
            <a:r>
              <a:rPr lang="ko-KR" altLang="en-US"/>
              <a:t>속성이 생략되면 이미지 요소의 경로 정보가 스크린 리더로 출력됨</a:t>
            </a:r>
            <a:endParaRPr lang="en-US" altLang="ko-KR"/>
          </a:p>
          <a:p>
            <a:r>
              <a:rPr lang="ko-KR" altLang="en-US"/>
              <a:t>이미지가 전달하고자 하는 정보와 동등한 수준의 설명을 대체 텍스트로 제공해야 함</a:t>
            </a:r>
            <a:endParaRPr lang="en-US" altLang="ko-KR"/>
          </a:p>
          <a:p>
            <a:r>
              <a:rPr lang="ko-KR" altLang="en-US"/>
              <a:t>모든 상세 게시글 내에 이미지 요소에 </a:t>
            </a:r>
            <a:r>
              <a:rPr lang="en-US" altLang="ko-KR"/>
              <a:t>alt</a:t>
            </a:r>
            <a:r>
              <a:rPr lang="ko-KR" altLang="en-US"/>
              <a:t>값을 동일한 방식으로 수정해야 함</a:t>
            </a:r>
            <a:endParaRPr lang="en-US" altLang="ko-KR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2129" y="3460116"/>
            <a:ext cx="4104000" cy="1098983"/>
            <a:chOff x="631825" y="4319397"/>
            <a:chExt cx="4104000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img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alt=""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="https://sbboard.fsb.or.kr/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editorFileView.act?FILE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=CKEDT_20220701090200058&amp;amp;DSTC1=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fsb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 style="height:844px; width:600px"&gt;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&lt;/p&gt;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953573" y="2552961"/>
            <a:ext cx="2585653" cy="3672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13538" y="238500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5DECF9-A55E-4C84-AD0D-4F5CCFC7C569}"/>
              </a:ext>
            </a:extLst>
          </p:cNvPr>
          <p:cNvGrpSpPr/>
          <p:nvPr/>
        </p:nvGrpSpPr>
        <p:grpSpPr>
          <a:xfrm>
            <a:off x="632129" y="5082804"/>
            <a:ext cx="4104000" cy="1234405"/>
            <a:chOff x="631825" y="4319397"/>
            <a:chExt cx="4104000" cy="123440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EEFC7E-1F5A-4FAB-BFDD-906AA992E5C3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A4DA934-21F2-4175-8985-37CD49445430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img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저축은행 창립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50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주년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일상에 힘을 더하는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저축은힘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저축은행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당신의 행복이 매일 더 커지는 힘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저축은행이 함께합니다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="https://sbboard.fsb.or.kr/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editorFileView.act?FILE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=CKEDT_20220701090200058&amp;amp;DSTC1=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fsb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 style="height:844px; width:600px"&gt;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&lt;/p&gt;</a:t>
              </a:r>
            </a:p>
          </p:txBody>
        </p:sp>
      </p:grp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EA178F9B-D3AA-205D-05BD-E6E60639B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840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BB9406F-E6B1-B522-CDE1-91E490C6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308" y="2552961"/>
            <a:ext cx="2616692" cy="3672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/>
              <a:t>-  </a:t>
            </a:r>
            <a:r>
              <a:rPr lang="en-US" altLang="ko-KR" b="0"/>
              <a:t>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홍보 자료실</a:t>
            </a:r>
            <a:r>
              <a:rPr lang="en-US" altLang="ko-KR"/>
              <a:t>(</a:t>
            </a:r>
            <a:r>
              <a:rPr lang="ko-KR" altLang="en-US"/>
              <a:t>상세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 PR ROOM - </a:t>
            </a:r>
            <a:r>
              <a:rPr lang="ko-KR" altLang="en-US"/>
              <a:t>소식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https://www.fsb.or.kr/nesprrodata_0200.act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5-3 </a:t>
            </a:r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4.5:1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이미지 텍스트</a:t>
            </a:r>
            <a:r>
              <a:rPr lang="en-US" altLang="ko-KR"/>
              <a:t>(#E7F3F1, #D7EBD4)</a:t>
            </a:r>
            <a:r>
              <a:rPr lang="ko-KR" altLang="en-US"/>
              <a:t>와 배경</a:t>
            </a:r>
            <a:r>
              <a:rPr lang="en-US" altLang="ko-KR"/>
              <a:t>(#49BCAA) </a:t>
            </a:r>
            <a:r>
              <a:rPr lang="ko-KR" altLang="en-US"/>
              <a:t>간 명도대비가 </a:t>
            </a:r>
            <a:r>
              <a:rPr lang="en-US" altLang="ko-KR"/>
              <a:t>1.4:1~2:1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  <a:p>
            <a:r>
              <a:rPr lang="ko-KR" altLang="en-US"/>
              <a:t>모든 상세 게시글 내 이미지에 동일한 방식으로 수정해야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6492756" y="2777970"/>
            <a:ext cx="960142" cy="21506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50560" y="2413211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E170B8-2FBF-0174-7477-978D40D03565}"/>
              </a:ext>
            </a:extLst>
          </p:cNvPr>
          <p:cNvSpPr/>
          <p:nvPr/>
        </p:nvSpPr>
        <p:spPr>
          <a:xfrm>
            <a:off x="5953565" y="2564173"/>
            <a:ext cx="639525" cy="14257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96F157-D84F-0828-C3D8-0F8C90E1EC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61760" y="264319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E7449B81-AAAA-2706-59FF-FB77B4CD8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833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https://www.fsb.or.kr/index.act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콘텐츠의 선형화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19-1 </a:t>
            </a:r>
            <a:r>
              <a:rPr lang="ko-KR" altLang="en-US"/>
              <a:t>콘텐츠의 순서를 논리적으로 제공하지 않아 전후 맥락을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콘텐츠가 표현된 순서가 의미를 이해하는 데 중요함에도 불구하고 논리적인 순서로 제공되지 않음</a:t>
            </a:r>
            <a:endParaRPr lang="en-US" altLang="ko-KR"/>
          </a:p>
          <a:p>
            <a:r>
              <a:rPr lang="ko-KR" altLang="en-US"/>
              <a:t>마크업 순서를 목록의 ①</a:t>
            </a:r>
            <a:r>
              <a:rPr lang="en-US" altLang="ko-KR"/>
              <a:t>&gt;⑤&gt;②&gt;③&gt;④ </a:t>
            </a:r>
            <a:r>
              <a:rPr lang="ko-KR" altLang="en-US"/>
              <a:t>순으로 변경하여 키보드</a:t>
            </a:r>
            <a:r>
              <a:rPr lang="en-US" altLang="ko-KR"/>
              <a:t>, </a:t>
            </a:r>
            <a:r>
              <a:rPr lang="ko-KR" altLang="en-US"/>
              <a:t>스크린 리더 사용자가 적절한 순서로 콘텐츠에 접근할 수 있도록 해야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1562AE-F00B-C5C4-A540-047FFE78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2" y="3615209"/>
            <a:ext cx="4104000" cy="16720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EFD24D-2CEF-1202-ADCF-2C9BBC6F3E36}"/>
              </a:ext>
            </a:extLst>
          </p:cNvPr>
          <p:cNvSpPr/>
          <p:nvPr/>
        </p:nvSpPr>
        <p:spPr>
          <a:xfrm>
            <a:off x="6329998" y="3836080"/>
            <a:ext cx="242721" cy="1439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D3D308-D15D-4BF3-82F9-1F318D19A404}"/>
              </a:ext>
            </a:extLst>
          </p:cNvPr>
          <p:cNvSpPr/>
          <p:nvPr/>
        </p:nvSpPr>
        <p:spPr>
          <a:xfrm>
            <a:off x="6575100" y="3836060"/>
            <a:ext cx="113231" cy="1439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6AECBA-5F4C-1DE1-B699-29A513B4AEFF}"/>
              </a:ext>
            </a:extLst>
          </p:cNvPr>
          <p:cNvSpPr/>
          <p:nvPr/>
        </p:nvSpPr>
        <p:spPr>
          <a:xfrm>
            <a:off x="6966107" y="3836639"/>
            <a:ext cx="472993" cy="1439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98771F-ECC2-67E7-4BE3-D812E8CA9893}"/>
              </a:ext>
            </a:extLst>
          </p:cNvPr>
          <p:cNvSpPr/>
          <p:nvPr/>
        </p:nvSpPr>
        <p:spPr>
          <a:xfrm>
            <a:off x="7654357" y="3834475"/>
            <a:ext cx="472993" cy="1439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C1949E-65EE-B705-9124-3D2CB55A3E00}"/>
              </a:ext>
            </a:extLst>
          </p:cNvPr>
          <p:cNvSpPr/>
          <p:nvPr/>
        </p:nvSpPr>
        <p:spPr>
          <a:xfrm>
            <a:off x="5168902" y="4094203"/>
            <a:ext cx="4103997" cy="96866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2A24F8B-EFC1-59AE-A6B9-6AD4A1FDCACB}"/>
              </a:ext>
            </a:extLst>
          </p:cNvPr>
          <p:cNvSpPr>
            <a:spLocks noChangeAspect="1"/>
          </p:cNvSpPr>
          <p:nvPr/>
        </p:nvSpPr>
        <p:spPr>
          <a:xfrm>
            <a:off x="6118725" y="3791331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2B455E6-23C4-1456-C0F8-7A54A1B3D3CC}"/>
              </a:ext>
            </a:extLst>
          </p:cNvPr>
          <p:cNvSpPr>
            <a:spLocks noChangeAspect="1"/>
          </p:cNvSpPr>
          <p:nvPr/>
        </p:nvSpPr>
        <p:spPr>
          <a:xfrm>
            <a:off x="6521952" y="3636398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989A987-2828-A636-EE69-D7D50347E7D5}"/>
              </a:ext>
            </a:extLst>
          </p:cNvPr>
          <p:cNvSpPr>
            <a:spLocks noChangeAspect="1"/>
          </p:cNvSpPr>
          <p:nvPr/>
        </p:nvSpPr>
        <p:spPr>
          <a:xfrm>
            <a:off x="7094975" y="3642287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3</a:t>
            </a:r>
            <a:endParaRPr lang="ko-KR" altLang="en-US" sz="8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08A21B6-1625-8A48-E09A-800EF818622C}"/>
              </a:ext>
            </a:extLst>
          </p:cNvPr>
          <p:cNvSpPr>
            <a:spLocks noChangeAspect="1"/>
          </p:cNvSpPr>
          <p:nvPr/>
        </p:nvSpPr>
        <p:spPr>
          <a:xfrm>
            <a:off x="7771220" y="3636399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4</a:t>
            </a:r>
            <a:endParaRPr lang="ko-KR" altLang="en-US" sz="800" b="1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2D5D001-1C4C-9AC5-AC91-1006673FD261}"/>
              </a:ext>
            </a:extLst>
          </p:cNvPr>
          <p:cNvSpPr>
            <a:spLocks noChangeAspect="1"/>
          </p:cNvSpPr>
          <p:nvPr/>
        </p:nvSpPr>
        <p:spPr>
          <a:xfrm>
            <a:off x="5061042" y="3986343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5</a:t>
            </a:r>
            <a:endParaRPr lang="ko-KR" altLang="en-US" sz="800" b="1"/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16648A5D-5EEC-A667-6A3D-F49AACB72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06288"/>
              </p:ext>
            </p:extLst>
          </p:nvPr>
        </p:nvGraphicFramePr>
        <p:xfrm>
          <a:off x="6982909" y="347515"/>
          <a:ext cx="250670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569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835569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835569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처리예정일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처리현황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129941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DB85465F-60C3-3AAA-FA59-3B45DB54A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624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/>
              <a:t>-  </a:t>
            </a:r>
            <a:r>
              <a:rPr lang="en-US" altLang="ko-KR" b="0"/>
              <a:t>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저축은행지 </a:t>
            </a:r>
            <a:r>
              <a:rPr lang="en-US" altLang="ko-KR"/>
              <a:t>- </a:t>
            </a:r>
            <a:r>
              <a:rPr lang="ko-KR" altLang="en-US"/>
              <a:t>소식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https://www.fsb.or.kr/neswebz_0100.act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(#86C51C) </a:t>
            </a:r>
            <a:r>
              <a:rPr lang="ko-KR" altLang="en-US"/>
              <a:t>간 명도대비가 </a:t>
            </a:r>
            <a:r>
              <a:rPr lang="en-US" altLang="ko-KR"/>
              <a:t>2.1:1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1388FA-F51E-65B6-5C82-1135D89DD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7"/>
          <a:stretch/>
        </p:blipFill>
        <p:spPr>
          <a:xfrm>
            <a:off x="6501384" y="4091186"/>
            <a:ext cx="1570355" cy="552450"/>
          </a:xfrm>
          <a:prstGeom prst="rect">
            <a:avLst/>
          </a:prstGeom>
        </p:spPr>
      </p:pic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55BDB96A-53CB-C915-CA32-D45FC85D0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240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5BC8DE7-6182-B1EA-2887-993DAA13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76" y="3909246"/>
            <a:ext cx="4104000" cy="222136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6C7E60-DE60-F224-1B58-E797BC4F1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776" y="2588574"/>
            <a:ext cx="4104000" cy="85872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/>
              <a:t>-  </a:t>
            </a:r>
            <a:r>
              <a:rPr lang="en-US" altLang="ko-KR" b="0"/>
              <a:t>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저축은행 소식 </a:t>
            </a:r>
            <a:r>
              <a:rPr lang="en-US" altLang="ko-KR"/>
              <a:t>&gt; </a:t>
            </a:r>
            <a:r>
              <a:rPr lang="ko-KR" altLang="en-US" err="1"/>
              <a:t>새소식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https://www.fsb.or.kr/nessnotnews_0200.act?SEQ=11950&amp;SEARCHTEXT=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8-1.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 할 수 있어야 한다</a:t>
            </a:r>
            <a:r>
              <a:rPr lang="en-US" altLang="ko-KR"/>
              <a:t>(PC</a:t>
            </a:r>
            <a:r>
              <a:rPr lang="ko-KR" altLang="en-US"/>
              <a:t>웹</a:t>
            </a:r>
            <a:r>
              <a:rPr lang="en-US" altLang="ko-KR"/>
              <a:t>).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8-1-1 </a:t>
            </a:r>
            <a:r>
              <a:rPr lang="ko-KR" altLang="en-US"/>
              <a:t>키보드로 접근 및 운용이 불가능한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키보드와 마우스로 링크를 눌렀을 때 상세 내용이 없는 페이지로 이동되어 </a:t>
            </a:r>
            <a:r>
              <a:rPr lang="ko-KR" altLang="en-US" err="1"/>
              <a:t>이전글에</a:t>
            </a:r>
            <a:r>
              <a:rPr lang="ko-KR" altLang="en-US"/>
              <a:t> 접근할 수 없음</a:t>
            </a:r>
            <a:endParaRPr lang="en-US" altLang="ko-KR"/>
          </a:p>
          <a:p>
            <a:r>
              <a:rPr lang="ko-KR" altLang="en-US" err="1"/>
              <a:t>이전글</a:t>
            </a:r>
            <a:r>
              <a:rPr lang="ko-KR" altLang="en-US"/>
              <a:t> 링크가 기능을 실행할 수 있도록 제공해야 함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8D5783-6C67-B7A3-327C-ACCEEF5C82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15128" y="294399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3DA72D-C391-19FA-0257-5EB438F48C6D}"/>
              </a:ext>
            </a:extLst>
          </p:cNvPr>
          <p:cNvSpPr/>
          <p:nvPr/>
        </p:nvSpPr>
        <p:spPr>
          <a:xfrm>
            <a:off x="5126194" y="3093547"/>
            <a:ext cx="1991582" cy="26323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97F6C1-DEC0-A824-24DA-98B926C8B1A8}"/>
              </a:ext>
            </a:extLst>
          </p:cNvPr>
          <p:cNvSpPr/>
          <p:nvPr/>
        </p:nvSpPr>
        <p:spPr>
          <a:xfrm>
            <a:off x="5127336" y="3952275"/>
            <a:ext cx="4042439" cy="207975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9C8E1642-E72B-2232-C44E-9D53D1CA2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5979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92337AB-88A3-CAC7-9D6F-25D5EB162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29"/>
          <a:stretch/>
        </p:blipFill>
        <p:spPr>
          <a:xfrm>
            <a:off x="5168900" y="4026525"/>
            <a:ext cx="4104000" cy="63315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/>
              <a:t>-  </a:t>
            </a:r>
            <a:r>
              <a:rPr lang="en-US" altLang="ko-KR" b="0"/>
              <a:t>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저축은행 소식 </a:t>
            </a:r>
            <a:r>
              <a:rPr lang="en-US" altLang="ko-KR"/>
              <a:t>&gt; </a:t>
            </a:r>
            <a:r>
              <a:rPr lang="ko-KR" altLang="en-US"/>
              <a:t>채용정보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sz="800"/>
              <a:t>https://www.fsb.or.kr/nessnotrect_0100.act</a:t>
            </a:r>
            <a:endParaRPr lang="ko-KR" altLang="en-US" sz="80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425289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사용할 수 있는 형태로 링크의 상태에 관한 부가 설명을 제공해야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지원 사례 및 소식 </a:t>
            </a:r>
            <a:r>
              <a:rPr lang="en-US" altLang="ko-KR"/>
              <a:t>&gt; </a:t>
            </a:r>
            <a:r>
              <a:rPr lang="ko-KR" altLang="en-US"/>
              <a:t>업종별 지원사례 보기</a:t>
            </a:r>
            <a:br>
              <a:rPr lang="en-US" altLang="ko-KR"/>
            </a:br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지원 사례 및 소식 </a:t>
            </a:r>
            <a:r>
              <a:rPr lang="en-US" altLang="ko-KR"/>
              <a:t>&gt; </a:t>
            </a:r>
            <a:r>
              <a:rPr lang="ko-KR" altLang="en-US"/>
              <a:t>지원소식 및 언론보도 보기</a:t>
            </a:r>
            <a:br>
              <a:rPr lang="en-US" altLang="ko-KR"/>
            </a:br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지원 사례 및 소식 </a:t>
            </a:r>
            <a:r>
              <a:rPr lang="en-US" altLang="ko-KR"/>
              <a:t>&gt; </a:t>
            </a:r>
            <a:r>
              <a:rPr lang="ko-KR" altLang="en-US"/>
              <a:t>자주 하시는 질문</a:t>
            </a:r>
            <a:r>
              <a:rPr lang="en-US" altLang="ko-KR"/>
              <a:t>(FAQ)</a:t>
            </a:r>
            <a:br>
              <a:rPr lang="en-US" altLang="ko-KR"/>
            </a:b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저축은행 소식 </a:t>
            </a:r>
            <a:r>
              <a:rPr lang="en-US" altLang="ko-KR"/>
              <a:t>&gt; </a:t>
            </a:r>
            <a:r>
              <a:rPr lang="ko-KR" altLang="en-US"/>
              <a:t>채용정보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  <a:p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7187248" y="4321764"/>
            <a:ext cx="2060446" cy="24634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71124" y="4157384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88E255F3-0234-665D-C5C1-C189B1987F5C}"/>
              </a:ext>
            </a:extLst>
          </p:cNvPr>
          <p:cNvGrpSpPr/>
          <p:nvPr/>
        </p:nvGrpSpPr>
        <p:grpSpPr>
          <a:xfrm>
            <a:off x="632129" y="4109507"/>
            <a:ext cx="4104000" cy="1098983"/>
            <a:chOff x="631825" y="4319397"/>
            <a:chExt cx="4104000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DFEC2F-97FA-A367-94A0-A55410BC2718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D85B073-57EF-57AB-6AE3-5339E90E7C1B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&lt;li class="tab-basic-buttons-item is-tab-basic-active" id="tabpanel-opener-undefined-5QKfkMLXmg"&gt;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&lt;a 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href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="nessnotrect_0100.act" class="tab-basic-buttons-item-link"&gt;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채용정보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&lt;/a&gt;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&lt;/li&gt;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A42DDD-63A2-9B13-7F7B-CD0AB7D81361}"/>
              </a:ext>
            </a:extLst>
          </p:cNvPr>
          <p:cNvGrpSpPr/>
          <p:nvPr/>
        </p:nvGrpSpPr>
        <p:grpSpPr>
          <a:xfrm>
            <a:off x="632129" y="5314092"/>
            <a:ext cx="4104000" cy="1098983"/>
            <a:chOff x="631825" y="4319397"/>
            <a:chExt cx="4104000" cy="10989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71F06B-AB3E-D0F3-17F2-DCF16FD3BD94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개선 방안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11AE776-9DCB-630F-61F1-4C5D8A06AF4D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&lt;li class="tab-basic-buttons-item is-tab-basic-active" id="tabpanel-opener-undefined-5QKfkMLXmg"&gt;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&lt;a 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href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="nessnotrect_0100.act" class="tab-basic-buttons-item-link" </a:t>
              </a:r>
              <a:r>
                <a:rPr kumimoji="0" lang="en-US" altLang="ko-KR" sz="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title="</a:t>
              </a: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선택됨</a:t>
              </a:r>
              <a:r>
                <a:rPr kumimoji="0" lang="en-US" altLang="ko-KR" sz="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"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&gt;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채용정보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&lt;/a&gt;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&lt;/li&gt;</a:t>
              </a:r>
            </a:p>
          </p:txBody>
        </p:sp>
      </p:grp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DE6F9B9B-67E1-A3D1-20BE-70B5EAD45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459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370A6B4-76FD-4B95-DE8B-1B463854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67" y="2867303"/>
            <a:ext cx="4104000" cy="32498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/>
              <a:t>-  </a:t>
            </a:r>
            <a:r>
              <a:rPr lang="en-US" altLang="ko-KR" b="0"/>
              <a:t>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저축은행 소식 </a:t>
            </a:r>
            <a:r>
              <a:rPr lang="en-US" altLang="ko-KR"/>
              <a:t>&gt; </a:t>
            </a:r>
            <a:r>
              <a:rPr lang="ko-KR" altLang="en-US"/>
              <a:t>채용정보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sz="800"/>
              <a:t>https://www.fsb.or.kr/nhttps://www.fsb.or.kr/nessnotrect_0200.act?SBCD=017&amp;EMPM_NO=2&amp;SEARCHTEXT=essnotrect_0200.act?SBCD=000&amp;EMPM_NO=4&amp;SEARCHTEXT=</a:t>
            </a:r>
            <a:endParaRPr lang="ko-KR" altLang="en-US" sz="80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  <a:r>
              <a:rPr lang="en-US" altLang="ko-KR"/>
              <a:t>.</a:t>
            </a:r>
          </a:p>
          <a:p>
            <a:r>
              <a:rPr lang="ko-KR" altLang="en-US"/>
              <a:t>이미지에 표현되어 있는 정보가 복잡한 경우</a:t>
            </a:r>
            <a:r>
              <a:rPr lang="en-US" altLang="ko-KR"/>
              <a:t>, IR </a:t>
            </a:r>
            <a:r>
              <a:rPr lang="ko-KR" altLang="en-US"/>
              <a:t>기법으로 대체 텍스트</a:t>
            </a:r>
            <a:r>
              <a:rPr lang="en-US" altLang="ko-KR"/>
              <a:t>(</a:t>
            </a:r>
            <a:r>
              <a:rPr lang="ko-KR" altLang="en-US"/>
              <a:t>숨김 텍스트</a:t>
            </a:r>
            <a:r>
              <a:rPr lang="en-US" altLang="ko-KR"/>
              <a:t>)</a:t>
            </a:r>
            <a:r>
              <a:rPr lang="ko-KR" altLang="en-US"/>
              <a:t>를 제공하는 것이 바람직함</a:t>
            </a:r>
            <a:endParaRPr lang="en-US" altLang="ko-KR"/>
          </a:p>
          <a:p>
            <a:r>
              <a:rPr lang="ko-KR" altLang="en-US"/>
              <a:t>콘텐츠 내용을 숨김 텍스트로 제공하기 어려운 경우 이미지를 문자가 포함된 </a:t>
            </a:r>
            <a:r>
              <a:rPr lang="en-US" altLang="ko-KR"/>
              <a:t>PDF</a:t>
            </a:r>
            <a:r>
              <a:rPr lang="ko-KR" altLang="en-US"/>
              <a:t>로 저장하여</a:t>
            </a:r>
            <a:r>
              <a:rPr lang="en-US" altLang="ko-KR"/>
              <a:t> </a:t>
            </a:r>
            <a:r>
              <a:rPr lang="ko-KR" altLang="en-US"/>
              <a:t>첨부파일로 대체 제공할 수 있음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357601" y="4303888"/>
            <a:ext cx="3160757" cy="183891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38424" y="4138138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5C22B5-8BB2-424A-5194-AB165BEDB64F}"/>
              </a:ext>
            </a:extLst>
          </p:cNvPr>
          <p:cNvGrpSpPr/>
          <p:nvPr/>
        </p:nvGrpSpPr>
        <p:grpSpPr>
          <a:xfrm>
            <a:off x="632129" y="3764658"/>
            <a:ext cx="4104000" cy="1098983"/>
            <a:chOff x="631825" y="4319397"/>
            <a:chExt cx="4104000" cy="10989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D7286A-1362-96D0-CB58-504FC569A258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문제점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56DF3E-2578-D696-70AB-D6DD42B5DD4F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&lt;p&gt;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img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 </a:t>
              </a:r>
              <a:r>
                <a:rPr kumimoji="0" lang="en-US" altLang="ko-KR" sz="800" b="1" i="0" u="none" strike="noStrike" kern="1200" cap="none" spc="0" normalizeH="0" baseline="0" noProof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alt=""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 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src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="https://sbboard.fsb.or.kr/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editorFileView.act?FILE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=CKEDT_20220921145700011&amp;amp;DSTC1=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fsb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" style="height:3952px; width:889px"&gt;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&lt;/p&gt;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C320D5-F65D-F278-AA93-75D55360A82A}"/>
              </a:ext>
            </a:extLst>
          </p:cNvPr>
          <p:cNvGrpSpPr/>
          <p:nvPr/>
        </p:nvGrpSpPr>
        <p:grpSpPr>
          <a:xfrm>
            <a:off x="632129" y="5082804"/>
            <a:ext cx="4104000" cy="1098983"/>
            <a:chOff x="631825" y="4319397"/>
            <a:chExt cx="4104000" cy="10989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0FAAE2-B36E-0105-EF75-DC0FED1C7054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개선 방안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9966FEA-546C-8E49-AC38-3CEE09A4B74A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&lt;p&gt;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img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 </a:t>
              </a:r>
              <a:r>
                <a:rPr kumimoji="0" lang="en-US" altLang="ko-KR" sz="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alt="</a:t>
              </a: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첨부 파일 참고</a:t>
              </a:r>
              <a:r>
                <a:rPr kumimoji="0" lang="en-US" altLang="ko-KR" sz="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"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 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src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="https://sbboard.fsb.or.kr/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editorFileView.act?FILE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=CKEDT_20220921145700011&amp;amp;DSTC1=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fsb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" style="height:3952px; width:889px"&gt;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&lt;/p&gt;</a:t>
              </a:r>
            </a:p>
          </p:txBody>
        </p:sp>
      </p:grp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E8B1EFA6-479D-A309-5AA0-29814FC3B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831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ED2229-7F4B-1738-2A9C-31BF524DC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75" y="3942837"/>
            <a:ext cx="4104000" cy="80470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/>
              <a:t>-  </a:t>
            </a:r>
            <a:r>
              <a:rPr lang="en-US" altLang="ko-KR" b="0"/>
              <a:t>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저축은행 소식 </a:t>
            </a:r>
            <a:r>
              <a:rPr lang="en-US" altLang="ko-KR"/>
              <a:t>&gt; </a:t>
            </a:r>
            <a:r>
              <a:rPr lang="ko-KR" altLang="en-US"/>
              <a:t>채용정보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sz="800"/>
              <a:t>https://www.fsb.or.kr/nhttps://www.fsb.or.kr/nessnotrect_0200.act?SBCD=017&amp;EMPM_NO=2&amp;SEARCHTEXT=essnotrect_0200.act?SBCD=000&amp;EMPM_NO=4&amp;SEARCHTEXT=</a:t>
            </a:r>
            <a:endParaRPr lang="ko-KR" altLang="en-US" sz="80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링크 텍스트만으로 목적을 충분히 이해할 수 있음에도 불구하고 </a:t>
            </a:r>
            <a:r>
              <a:rPr lang="en-US" altLang="ko-KR"/>
              <a:t>title </a:t>
            </a:r>
            <a:r>
              <a:rPr lang="ko-KR" altLang="en-US"/>
              <a:t>속성에 동일한 설명을 중복 제공함</a:t>
            </a:r>
            <a:endParaRPr lang="en-US" altLang="ko-KR"/>
          </a:p>
          <a:p>
            <a:r>
              <a:rPr lang="ko-KR" altLang="en-US"/>
              <a:t>스크린 리더 사용자가 동일한 내용을 중복 제공받지 않도록 </a:t>
            </a:r>
            <a:r>
              <a:rPr lang="en-US" altLang="ko-KR"/>
              <a:t>title </a:t>
            </a:r>
            <a:r>
              <a:rPr lang="ko-KR" altLang="en-US"/>
              <a:t>속성을 삭제할 것을 </a:t>
            </a:r>
            <a:r>
              <a:rPr lang="ko-KR" altLang="en-US" b="1"/>
              <a:t>권장함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7821929" y="4397294"/>
            <a:ext cx="1395095" cy="30911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26853" y="425762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5C22B5-8BB2-424A-5194-AB165BEDB64F}"/>
              </a:ext>
            </a:extLst>
          </p:cNvPr>
          <p:cNvGrpSpPr/>
          <p:nvPr/>
        </p:nvGrpSpPr>
        <p:grpSpPr>
          <a:xfrm>
            <a:off x="632129" y="3426370"/>
            <a:ext cx="4104000" cy="1100009"/>
            <a:chOff x="631825" y="4319397"/>
            <a:chExt cx="4104000" cy="11000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D7286A-1362-96D0-CB58-504FC569A258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문제점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756DF3E-2578-D696-70AB-D6DD42B5DD4F}"/>
                </a:ext>
              </a:extLst>
            </p:cNvPr>
            <p:cNvSpPr/>
            <p:nvPr/>
          </p:nvSpPr>
          <p:spPr>
            <a:xfrm>
              <a:off x="631825" y="4530600"/>
              <a:ext cx="4104000" cy="88880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&lt;a 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href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="#" onclick="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reView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('000',1)" class="link next" title="</a:t>
              </a:r>
              <a:r>
                <a:rPr kumimoji="0" lang="ko-KR" altLang="en-US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다음글로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 이동하기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&lt;span class="type"&gt;</a:t>
              </a:r>
              <a:r>
                <a:rPr kumimoji="0" lang="ko-KR" altLang="en-US" sz="8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이전글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&lt;/span&gt;	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&lt;span class="text al-r"&gt;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저축은행중앙회 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IT 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경력직원 채용 공고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&lt;/span&gt;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&lt;/a&gt;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C320D5-F65D-F278-AA93-75D55360A82A}"/>
              </a:ext>
            </a:extLst>
          </p:cNvPr>
          <p:cNvGrpSpPr/>
          <p:nvPr/>
        </p:nvGrpSpPr>
        <p:grpSpPr>
          <a:xfrm>
            <a:off x="632129" y="5082804"/>
            <a:ext cx="4104000" cy="1098983"/>
            <a:chOff x="631825" y="4319397"/>
            <a:chExt cx="4104000" cy="10989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0FAAE2-B36E-0105-EF75-DC0FED1C7054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개선 방안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9966FEA-546C-8E49-AC38-3CEE09A4B74A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&lt;a 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href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="#" onclick="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reView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('000',1)" class="link next" </a:t>
              </a:r>
              <a:r>
                <a:rPr kumimoji="0" lang="en-US" altLang="ko-KR" sz="800" b="1" i="0" u="none" strike="sng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title="</a:t>
              </a:r>
              <a:r>
                <a:rPr kumimoji="0" lang="ko-KR" altLang="en-US" sz="800" b="1" i="0" u="none" strike="sng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다음글로</a:t>
              </a:r>
              <a:r>
                <a:rPr kumimoji="0" lang="ko-KR" altLang="en-US" sz="800" b="1" i="0" u="none" strike="sng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 이동하기</a:t>
              </a:r>
              <a:r>
                <a:rPr kumimoji="0" lang="en-US" altLang="ko-KR" sz="800" b="1" i="0" u="none" strike="sng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"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&lt;span class="type"&gt;</a:t>
              </a:r>
              <a:r>
                <a:rPr kumimoji="0" lang="ko-KR" altLang="en-US" sz="800" b="1" i="0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다음글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&lt;/span&gt;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/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&lt;span class="text al-r"&gt;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저축은행중앙회 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IT 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경력직원 채용 공고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&lt;/span&gt;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&lt;/a&gt;</a:t>
              </a:r>
            </a:p>
          </p:txBody>
        </p:sp>
      </p:grp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2BC9FC56-F04B-F8A8-7ABF-821439D62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79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저축은행 찾기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https://www.fsb.or.kr/sabfindquic_0100.act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  <a:endParaRPr lang="en-US" altLang="ko-KR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373993"/>
          </a:xfrm>
        </p:spPr>
        <p:txBody>
          <a:bodyPr/>
          <a:lstStyle/>
          <a:p>
            <a:r>
              <a:rPr lang="ko-KR" altLang="en-US"/>
              <a:t>아이콘</a:t>
            </a:r>
            <a:r>
              <a:rPr lang="en-US" altLang="ko-KR"/>
              <a:t>(#FFFFFF)</a:t>
            </a:r>
            <a:r>
              <a:rPr lang="ko-KR" altLang="en-US"/>
              <a:t>과 배경</a:t>
            </a:r>
            <a:r>
              <a:rPr lang="en-US" altLang="ko-KR"/>
              <a:t>(#86c51c ) </a:t>
            </a:r>
            <a:r>
              <a:rPr lang="ko-KR" altLang="en-US"/>
              <a:t>간 명도대비가 </a:t>
            </a:r>
            <a:r>
              <a:rPr lang="en-US" altLang="ko-KR"/>
              <a:t>2.1:1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배경색을 변경하거나 아이콘에 명도대비 기준을 충족하는 그림자 또는 윤곽선을 제공해야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저축은행 </a:t>
            </a:r>
            <a:r>
              <a:rPr lang="en-US" altLang="ko-KR"/>
              <a:t>&gt; ESG </a:t>
            </a:r>
            <a:r>
              <a:rPr lang="ko-KR" altLang="en-US"/>
              <a:t>활동</a:t>
            </a:r>
            <a:br>
              <a:rPr lang="en-US" altLang="ko-KR"/>
            </a:b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중앙회 소식 </a:t>
            </a:r>
            <a:r>
              <a:rPr lang="en-US" altLang="ko-KR"/>
              <a:t>&gt; </a:t>
            </a:r>
            <a:r>
              <a:rPr lang="ko-KR" altLang="en-US"/>
              <a:t>공지사항 </a:t>
            </a:r>
            <a:r>
              <a:rPr lang="en-US" altLang="ko-KR"/>
              <a:t>&gt; </a:t>
            </a:r>
            <a:r>
              <a:rPr lang="ko-KR" altLang="en-US"/>
              <a:t>목록</a:t>
            </a:r>
            <a:br>
              <a:rPr lang="en-US" altLang="ko-KR"/>
            </a:b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중앙회 소식 </a:t>
            </a:r>
            <a:r>
              <a:rPr lang="en-US" altLang="ko-KR"/>
              <a:t>&gt; </a:t>
            </a:r>
            <a:r>
              <a:rPr lang="ko-KR" altLang="en-US"/>
              <a:t>입찰정보 </a:t>
            </a:r>
            <a:r>
              <a:rPr lang="en-US" altLang="ko-KR"/>
              <a:t>&gt; </a:t>
            </a:r>
            <a:r>
              <a:rPr lang="ko-KR" altLang="en-US"/>
              <a:t>목록</a:t>
            </a:r>
            <a:br>
              <a:rPr lang="en-US" altLang="ko-KR"/>
            </a:b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중앙회 소식 </a:t>
            </a:r>
            <a:r>
              <a:rPr lang="en-US" altLang="ko-KR"/>
              <a:t>&gt; </a:t>
            </a:r>
            <a:r>
              <a:rPr lang="ko-KR" altLang="en-US"/>
              <a:t>보도자료 </a:t>
            </a:r>
            <a:r>
              <a:rPr lang="en-US" altLang="ko-KR"/>
              <a:t>&gt; </a:t>
            </a:r>
            <a:r>
              <a:rPr lang="ko-KR" altLang="en-US"/>
              <a:t>목록</a:t>
            </a:r>
            <a:br>
              <a:rPr lang="en-US" altLang="ko-KR"/>
            </a:b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저축은행 소식 </a:t>
            </a:r>
            <a:r>
              <a:rPr lang="en-US" altLang="ko-KR"/>
              <a:t>&gt; </a:t>
            </a:r>
            <a:r>
              <a:rPr lang="ko-KR" altLang="en-US" err="1"/>
              <a:t>새소식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AAEF7A-B910-4A00-C7AE-E910CFAFE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44" y="3995164"/>
            <a:ext cx="3960000" cy="3901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488A81-AD4A-9EA9-45D4-0DA54ED82E21}"/>
              </a:ext>
            </a:extLst>
          </p:cNvPr>
          <p:cNvSpPr/>
          <p:nvPr/>
        </p:nvSpPr>
        <p:spPr>
          <a:xfrm>
            <a:off x="8726750" y="3946307"/>
            <a:ext cx="473445" cy="51916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E1DF679B-BC26-E72B-BD24-D95A77A02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99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6EF2200-12D8-84B9-AA5A-D40A3F0E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195" y="3674130"/>
            <a:ext cx="3960000" cy="8211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</a:t>
            </a:r>
            <a:r>
              <a:rPr lang="en-US" altLang="ko-KR"/>
              <a:t>&gt; ESG </a:t>
            </a:r>
            <a:r>
              <a:rPr lang="ko-KR" altLang="en-US"/>
              <a:t>활동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https://www.fsb.or.kr/sabcont_0100.act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  <a:endParaRPr lang="en-US" altLang="ko-KR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19996"/>
          </a:xfrm>
        </p:spPr>
        <p:txBody>
          <a:bodyPr/>
          <a:lstStyle/>
          <a:p>
            <a:r>
              <a:rPr lang="ko-KR" altLang="en-US"/>
              <a:t>키보드 </a:t>
            </a:r>
            <a:r>
              <a:rPr lang="ko-KR" altLang="en-US" err="1"/>
              <a:t>접근시</a:t>
            </a:r>
            <a:r>
              <a:rPr lang="ko-KR" altLang="en-US"/>
              <a:t> 텍스트</a:t>
            </a:r>
            <a:r>
              <a:rPr lang="en-US" altLang="ko-KR"/>
              <a:t>(#666666)</a:t>
            </a:r>
            <a:r>
              <a:rPr lang="ko-KR" altLang="en-US"/>
              <a:t>와 배경</a:t>
            </a:r>
            <a:r>
              <a:rPr lang="en-US" altLang="ko-KR"/>
              <a:t>(#18A33E) </a:t>
            </a:r>
            <a:r>
              <a:rPr lang="ko-KR" altLang="en-US"/>
              <a:t>간 명도대비가 </a:t>
            </a:r>
            <a:r>
              <a:rPr lang="en-US" altLang="ko-KR"/>
              <a:t>1.7:1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사업내용 </a:t>
            </a:r>
            <a:r>
              <a:rPr lang="en-US" altLang="ko-KR"/>
              <a:t>&gt; </a:t>
            </a:r>
            <a:r>
              <a:rPr lang="ko-KR" altLang="en-US"/>
              <a:t>사업 개요</a:t>
            </a:r>
            <a:br>
              <a:rPr lang="en-US" altLang="ko-KR"/>
            </a:br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사업내용 </a:t>
            </a:r>
            <a:r>
              <a:rPr lang="en-US" altLang="ko-KR"/>
              <a:t>&gt; </a:t>
            </a:r>
            <a:r>
              <a:rPr lang="ko-KR" altLang="en-US"/>
              <a:t>자영업 컨설팅이란</a:t>
            </a:r>
            <a:r>
              <a:rPr lang="en-US" altLang="ko-KR"/>
              <a:t>?</a:t>
            </a:r>
            <a:br>
              <a:rPr lang="en-US" altLang="ko-KR"/>
            </a:br>
            <a:r>
              <a:rPr lang="ko-KR" altLang="en-US"/>
              <a:t>금융상품 </a:t>
            </a:r>
            <a:r>
              <a:rPr lang="en-US" altLang="ko-KR"/>
              <a:t>&gt;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 err="1"/>
              <a:t>사잇돌</a:t>
            </a:r>
            <a:r>
              <a:rPr lang="en-US" altLang="ko-KR"/>
              <a:t>2 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표준 </a:t>
            </a:r>
            <a:r>
              <a:rPr lang="ko-KR" altLang="en-US" err="1"/>
              <a:t>사잇돌</a:t>
            </a:r>
            <a:r>
              <a:rPr lang="en-US" altLang="ko-KR"/>
              <a:t>2	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488A81-AD4A-9EA9-45D4-0DA54ED82E21}"/>
              </a:ext>
            </a:extLst>
          </p:cNvPr>
          <p:cNvSpPr/>
          <p:nvPr/>
        </p:nvSpPr>
        <p:spPr>
          <a:xfrm>
            <a:off x="5211193" y="4154751"/>
            <a:ext cx="1411550" cy="31071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D0568FBE-ACC0-F510-8E6A-8D601D537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89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0C1B214F-E605-4B25-89EC-E36FC423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91" y="4074560"/>
            <a:ext cx="3409950" cy="6381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</a:t>
            </a:r>
            <a:r>
              <a:rPr lang="en-US" altLang="ko-KR"/>
              <a:t>&gt; ESG </a:t>
            </a:r>
            <a:r>
              <a:rPr lang="ko-KR" altLang="en-US"/>
              <a:t>활동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https://www.fsb.or.kr/nesfnewnoti_0100.act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979287"/>
          </a:xfrm>
        </p:spPr>
        <p:txBody>
          <a:bodyPr/>
          <a:lstStyle/>
          <a:p>
            <a:r>
              <a:rPr lang="ko-KR" altLang="en-US"/>
              <a:t>버튼 텍스트를 정확한 내용으로 제공하여 사용자가 혼동하지 않도록 해야 함</a:t>
            </a:r>
            <a:endParaRPr lang="en-US" altLang="ko-KR"/>
          </a:p>
          <a:p>
            <a:r>
              <a:rPr lang="ko-KR" altLang="en-US"/>
              <a:t>링크 텍스트만으로 목적을 충분히 이해할 수 있음에도 불구하고 </a:t>
            </a:r>
            <a:r>
              <a:rPr lang="en-US" altLang="ko-KR"/>
              <a:t>title </a:t>
            </a:r>
            <a:r>
              <a:rPr lang="ko-KR" altLang="en-US"/>
              <a:t>속성에 동일한 설명을 중복 제공함</a:t>
            </a:r>
            <a:endParaRPr lang="en-US" altLang="ko-KR"/>
          </a:p>
          <a:p>
            <a:r>
              <a:rPr lang="ko-KR" altLang="en-US"/>
              <a:t>스크린 리더 사용자가 동일한 내용을 중복 제공받지 않도록 </a:t>
            </a:r>
            <a:r>
              <a:rPr lang="en-US" altLang="ko-KR"/>
              <a:t>title </a:t>
            </a:r>
            <a:r>
              <a:rPr lang="ko-KR" altLang="en-US"/>
              <a:t>속성을 삭제할 것을 권장함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중앙회 소식 </a:t>
            </a:r>
            <a:r>
              <a:rPr lang="en-US" altLang="ko-KR"/>
              <a:t>&gt; </a:t>
            </a:r>
            <a:r>
              <a:rPr lang="ko-KR" altLang="en-US"/>
              <a:t>공지사항 </a:t>
            </a:r>
            <a:r>
              <a:rPr lang="en-US" altLang="ko-KR"/>
              <a:t>&gt; </a:t>
            </a:r>
            <a:r>
              <a:rPr lang="ko-KR" altLang="en-US"/>
              <a:t>목록</a:t>
            </a:r>
            <a:br>
              <a:rPr lang="en-US" altLang="ko-KR"/>
            </a:b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중앙회 소식 </a:t>
            </a:r>
            <a:r>
              <a:rPr lang="en-US" altLang="ko-KR"/>
              <a:t>&gt; </a:t>
            </a:r>
            <a:r>
              <a:rPr lang="ko-KR" altLang="en-US"/>
              <a:t>입찰정보 </a:t>
            </a:r>
            <a:r>
              <a:rPr lang="en-US" altLang="ko-KR"/>
              <a:t>&gt; </a:t>
            </a:r>
            <a:r>
              <a:rPr lang="ko-KR" altLang="en-US"/>
              <a:t>목록</a:t>
            </a:r>
            <a:br>
              <a:rPr lang="en-US" altLang="ko-KR"/>
            </a:b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중앙회 소식 </a:t>
            </a:r>
            <a:r>
              <a:rPr lang="en-US" altLang="ko-KR"/>
              <a:t>&gt; </a:t>
            </a:r>
            <a:r>
              <a:rPr lang="ko-KR" altLang="en-US"/>
              <a:t>보도자료 </a:t>
            </a:r>
            <a:r>
              <a:rPr lang="en-US" altLang="ko-KR"/>
              <a:t>&gt; </a:t>
            </a:r>
            <a:r>
              <a:rPr lang="ko-KR" altLang="en-US"/>
              <a:t>목록</a:t>
            </a:r>
            <a:br>
              <a:rPr lang="en-US" altLang="ko-KR"/>
            </a:br>
            <a:r>
              <a:rPr lang="ko-KR" altLang="en-US"/>
              <a:t>소식 </a:t>
            </a:r>
            <a:r>
              <a:rPr lang="en-US" altLang="ko-KR"/>
              <a:t>&gt; PR ROOM &gt; </a:t>
            </a:r>
            <a:r>
              <a:rPr lang="ko-KR" altLang="en-US"/>
              <a:t>영상</a:t>
            </a:r>
            <a:br>
              <a:rPr lang="en-US" altLang="ko-KR"/>
            </a:b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저축은행지</a:t>
            </a:r>
            <a:br>
              <a:rPr lang="en-US" altLang="ko-KR"/>
            </a:b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저축은행 소식 </a:t>
            </a:r>
            <a:r>
              <a:rPr lang="en-US" altLang="ko-KR"/>
              <a:t>&gt; </a:t>
            </a:r>
            <a:r>
              <a:rPr lang="ko-KR" altLang="en-US" err="1"/>
              <a:t>새소식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578248" y="4187013"/>
            <a:ext cx="449690" cy="432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00719" y="4037984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B45B58-687B-5D08-7FF1-E546B5F55385}"/>
              </a:ext>
            </a:extLst>
          </p:cNvPr>
          <p:cNvGrpSpPr/>
          <p:nvPr/>
        </p:nvGrpSpPr>
        <p:grpSpPr>
          <a:xfrm>
            <a:off x="632129" y="4863584"/>
            <a:ext cx="4104000" cy="1506274"/>
            <a:chOff x="631825" y="4319397"/>
            <a:chExt cx="4104000" cy="1506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5557F0-F8DA-E593-B06F-86981D5DB1C6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534C242-6EF7-C199-471B-600A1DB5789A}"/>
                </a:ext>
              </a:extLst>
            </p:cNvPr>
            <p:cNvSpPr/>
            <p:nvPr/>
          </p:nvSpPr>
          <p:spPr>
            <a:xfrm>
              <a:off x="631825" y="4530600"/>
              <a:ext cx="4104000" cy="129507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="#" class="first" </a:t>
              </a:r>
              <a:r>
                <a:rPr lang="en-US" altLang="ko-KR" sz="800" b="1" i="0">
                  <a:solidFill>
                    <a:srgbClr val="D83933"/>
                  </a:solidFill>
                  <a:effectLst/>
                  <a:latin typeface="consolas" panose="020B0609020204030204" pitchFamily="49" charset="0"/>
                </a:rPr>
                <a:t>title="</a:t>
              </a:r>
              <a:r>
                <a:rPr lang="ko-KR" altLang="en-US" sz="800" b="1" i="0">
                  <a:solidFill>
                    <a:srgbClr val="D83933"/>
                  </a:solidFill>
                  <a:effectLst/>
                  <a:latin typeface="consolas" panose="020B0609020204030204" pitchFamily="49" charset="0"/>
                </a:rPr>
                <a:t>처음목록으로 가기</a:t>
              </a:r>
              <a:r>
                <a:rPr lang="en-US" altLang="ko-KR" sz="800" b="1" i="0">
                  <a:solidFill>
                    <a:srgbClr val="D83933"/>
                  </a:solidFill>
                  <a:effectLst/>
                  <a:latin typeface="consolas" panose="020B0609020204030204" pitchFamily="49" charset="0"/>
                </a:rPr>
                <a:t>" 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onclick="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pagingPage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('1')"&gt;</a:t>
              </a:r>
              <a:r>
                <a:rPr lang="ko-KR" altLang="en-US" sz="800" b="1" i="0">
                  <a:solidFill>
                    <a:srgbClr val="D83933"/>
                  </a:solidFill>
                  <a:effectLst/>
                  <a:latin typeface="consolas" panose="020B0609020204030204" pitchFamily="49" charset="0"/>
                </a:rPr>
                <a:t>이전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(0)" class="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 title="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이전목록으로 가기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 onclick="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pagingPage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(1)"&gt;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이전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(0)" class="next" onclick="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pagingPage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(11)" title="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다음목록으로 가기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"&gt;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다음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(0);" class="last" onclick="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pagingPage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(89)" title="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마지막목록으로 가기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"&gt;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마지막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</p:txBody>
        </p:sp>
      </p:grp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AA464AAF-6ED8-6202-FADC-893F0670F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43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</a:t>
            </a:r>
            <a:r>
              <a:rPr lang="en-US" altLang="ko-KR"/>
              <a:t>&gt; ESG </a:t>
            </a:r>
            <a:r>
              <a:rPr lang="ko-KR" altLang="en-US"/>
              <a:t>활동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https://www.fsb.or.kr/nesfnewnoti_0100.act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4D6860-D2B8-0219-36FD-A73485277FF6}"/>
              </a:ext>
            </a:extLst>
          </p:cNvPr>
          <p:cNvGrpSpPr/>
          <p:nvPr/>
        </p:nvGrpSpPr>
        <p:grpSpPr>
          <a:xfrm>
            <a:off x="631825" y="1976113"/>
            <a:ext cx="4104000" cy="1506274"/>
            <a:chOff x="631825" y="4319397"/>
            <a:chExt cx="4104000" cy="15062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08E22-EA69-F81F-91A1-2580E331582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921874-3C8C-EBC4-CA72-EDEBEC3005AF}"/>
                </a:ext>
              </a:extLst>
            </p:cNvPr>
            <p:cNvSpPr/>
            <p:nvPr/>
          </p:nvSpPr>
          <p:spPr>
            <a:xfrm>
              <a:off x="631825" y="4530600"/>
              <a:ext cx="4104000" cy="129507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="#" class="first" 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title="</a:t>
              </a:r>
              <a:r>
                <a:rPr lang="ko-KR" altLang="en-US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처음목록으로 가기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onclick="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pagingPage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('1')"&gt;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처음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(0)" class="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prev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" 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title="</a:t>
              </a:r>
              <a:r>
                <a:rPr lang="ko-KR" altLang="en-US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이전목록으로 가기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onclick="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pagingPage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(1)"&gt;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이전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(0)" class="next" onclick="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pagingPage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(11)" 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title="</a:t>
              </a:r>
              <a:r>
                <a:rPr lang="ko-KR" altLang="en-US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다음목록으로 가기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다음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&lt;a 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(0);" class="last" onclick="</a:t>
              </a:r>
              <a:r>
                <a:rPr lang="en-US" altLang="ko-KR" sz="800" i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pagingPage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(89)" 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title="</a:t>
              </a:r>
              <a:r>
                <a:rPr lang="ko-KR" altLang="en-US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마지막목록으로 가기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ko-KR" altLang="en-US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마지막</a:t>
              </a:r>
              <a:r>
                <a:rPr lang="en-US" altLang="ko-KR" sz="800" i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&lt;/a&gt;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26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C89751A-3623-57A8-14A0-9C735D9D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195" y="3964063"/>
            <a:ext cx="3960000" cy="5221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전문가 진단  </a:t>
            </a:r>
            <a:r>
              <a:rPr lang="en-US" altLang="ko-KR" b="0"/>
              <a:t>-  ②</a:t>
            </a:r>
            <a:r>
              <a:rPr lang="ko-KR" altLang="en-US" b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</a:t>
            </a:r>
            <a:r>
              <a:rPr lang="en-US" altLang="ko-KR"/>
              <a:t>&gt; </a:t>
            </a:r>
            <a:r>
              <a:rPr lang="ko-KR" altLang="en-US"/>
              <a:t>자영업컨설팅 </a:t>
            </a:r>
            <a:r>
              <a:rPr lang="en-US" altLang="ko-KR"/>
              <a:t>&gt; </a:t>
            </a:r>
            <a:r>
              <a:rPr lang="ko-KR" altLang="en-US"/>
              <a:t>사업내용 </a:t>
            </a:r>
            <a:r>
              <a:rPr lang="en-US" altLang="ko-KR"/>
              <a:t>&gt; </a:t>
            </a:r>
            <a:r>
              <a:rPr lang="ko-KR" altLang="en-US"/>
              <a:t>사업 개요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https://www.fsb.or.kr/sabconsintr_0100.act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9. (</a:t>
            </a:r>
            <a:r>
              <a:rPr lang="ko-KR" altLang="en-US"/>
              <a:t>초점 이동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9-2 </a:t>
            </a:r>
            <a:r>
              <a:rPr lang="ko-KR" altLang="en-US"/>
              <a:t>초점 또는 키보드의 위치를 나타내는 요소가 시각적으로 표시되지 않은 경우</a:t>
            </a:r>
            <a:endParaRPr lang="en-US" altLang="ko-KR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4589985"/>
          </a:xfrm>
        </p:spPr>
        <p:txBody>
          <a:bodyPr/>
          <a:lstStyle/>
          <a:p>
            <a:r>
              <a:rPr lang="ko-KR" altLang="en-US" dirty="0"/>
              <a:t>컨트롤 영역에 적용된 부적절한 가상 </a:t>
            </a:r>
            <a:r>
              <a:rPr lang="ko-KR" altLang="en-US" dirty="0" err="1"/>
              <a:t>선택자</a:t>
            </a:r>
            <a:r>
              <a:rPr lang="ko-KR" altLang="en-US" dirty="0"/>
              <a:t> 요소 때문에 링크 크기가 확장되어 초점이 보이지 않음</a:t>
            </a:r>
            <a:endParaRPr lang="en-US" altLang="ko-KR" dirty="0"/>
          </a:p>
          <a:p>
            <a:r>
              <a:rPr lang="en-US" altLang="ko-KR" dirty="0" err="1"/>
              <a:t>display:block</a:t>
            </a:r>
            <a:r>
              <a:rPr lang="en-US" altLang="ko-KR" dirty="0"/>
              <a:t> </a:t>
            </a:r>
            <a:r>
              <a:rPr lang="ko-KR" altLang="en-US" dirty="0"/>
              <a:t>속성을 제거하여 초점이 시각적으로 명확하게 보일 수 </a:t>
            </a:r>
            <a:r>
              <a:rPr lang="ko-KR" altLang="en-US" dirty="0" err="1"/>
              <a:t>있도록하거나</a:t>
            </a:r>
            <a:r>
              <a:rPr lang="ko-KR" altLang="en-US" dirty="0"/>
              <a:t> 가상 선택자를 삭제하고 </a:t>
            </a:r>
            <a:r>
              <a:rPr lang="en-US" altLang="ko-KR" dirty="0"/>
              <a:t>li</a:t>
            </a:r>
            <a:r>
              <a:rPr lang="ko-KR" altLang="en-US" dirty="0"/>
              <a:t>에 윤곽선 스타일을 적용해야 함</a:t>
            </a:r>
            <a:endParaRPr lang="en-US" altLang="ko-KR" dirty="0"/>
          </a:p>
          <a:p>
            <a:r>
              <a:rPr lang="ko-KR" altLang="en-US" dirty="0"/>
              <a:t>동일 오류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저축은행 </a:t>
            </a:r>
            <a:r>
              <a:rPr lang="en-US" altLang="ko-KR" dirty="0"/>
              <a:t>&gt; </a:t>
            </a:r>
            <a:r>
              <a:rPr lang="ko-KR" altLang="en-US" dirty="0"/>
              <a:t>자영업컨설팅 </a:t>
            </a:r>
            <a:r>
              <a:rPr lang="en-US" altLang="ko-KR" dirty="0"/>
              <a:t>&gt; </a:t>
            </a:r>
            <a:r>
              <a:rPr lang="ko-KR" altLang="en-US" dirty="0"/>
              <a:t>사업내용 </a:t>
            </a:r>
            <a:r>
              <a:rPr lang="en-US" altLang="ko-KR" dirty="0"/>
              <a:t>&gt; </a:t>
            </a:r>
            <a:r>
              <a:rPr lang="ko-KR" altLang="en-US" dirty="0"/>
              <a:t>자영업 컨설팅이란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저축은행 </a:t>
            </a:r>
            <a:r>
              <a:rPr lang="en-US" altLang="ko-KR" dirty="0"/>
              <a:t>&gt; </a:t>
            </a:r>
            <a:r>
              <a:rPr lang="ko-KR" altLang="en-US" dirty="0"/>
              <a:t>자영업컨설팅 </a:t>
            </a:r>
            <a:r>
              <a:rPr lang="en-US" altLang="ko-KR" dirty="0"/>
              <a:t>&gt; </a:t>
            </a:r>
            <a:r>
              <a:rPr lang="ko-KR" altLang="en-US" dirty="0"/>
              <a:t>사업내용 </a:t>
            </a:r>
            <a:r>
              <a:rPr lang="en-US" altLang="ko-KR" dirty="0"/>
              <a:t>&gt; </a:t>
            </a:r>
            <a:r>
              <a:rPr lang="ko-KR" altLang="en-US" dirty="0"/>
              <a:t>사업장 </a:t>
            </a:r>
            <a:r>
              <a:rPr lang="en-US" altLang="ko-KR" dirty="0"/>
              <a:t>Up-Grade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저축은행 </a:t>
            </a:r>
            <a:r>
              <a:rPr lang="en-US" altLang="ko-KR" dirty="0"/>
              <a:t>&gt; </a:t>
            </a:r>
            <a:r>
              <a:rPr lang="ko-KR" altLang="en-US" dirty="0"/>
              <a:t>자영업컨설팅 </a:t>
            </a:r>
            <a:r>
              <a:rPr lang="en-US" altLang="ko-KR" dirty="0"/>
              <a:t>&gt; </a:t>
            </a:r>
            <a:r>
              <a:rPr lang="ko-KR" altLang="en-US" dirty="0"/>
              <a:t>지원 사례 및 소식 </a:t>
            </a:r>
            <a:r>
              <a:rPr lang="en-US" altLang="ko-KR" dirty="0"/>
              <a:t>&gt; </a:t>
            </a:r>
            <a:r>
              <a:rPr lang="ko-KR" altLang="en-US" dirty="0"/>
              <a:t>업종별 지원사례 보기</a:t>
            </a:r>
            <a:br>
              <a:rPr lang="en-US" altLang="ko-KR" dirty="0"/>
            </a:br>
            <a:r>
              <a:rPr lang="ko-KR" altLang="en-US" dirty="0"/>
              <a:t>저축은행 </a:t>
            </a:r>
            <a:r>
              <a:rPr lang="en-US" altLang="ko-KR" dirty="0"/>
              <a:t>&gt; </a:t>
            </a:r>
            <a:r>
              <a:rPr lang="ko-KR" altLang="en-US" dirty="0"/>
              <a:t>자영업컨설팅 </a:t>
            </a:r>
            <a:r>
              <a:rPr lang="en-US" altLang="ko-KR" dirty="0"/>
              <a:t>&gt; </a:t>
            </a:r>
            <a:r>
              <a:rPr lang="ko-KR" altLang="en-US" dirty="0"/>
              <a:t>지원 사례 및 소식 </a:t>
            </a:r>
            <a:r>
              <a:rPr lang="en-US" altLang="ko-KR" dirty="0"/>
              <a:t>&gt; </a:t>
            </a:r>
            <a:r>
              <a:rPr lang="ko-KR" altLang="en-US" dirty="0"/>
              <a:t>지원소식 및 언론보도 보기</a:t>
            </a:r>
            <a:br>
              <a:rPr lang="en-US" altLang="ko-KR" dirty="0"/>
            </a:br>
            <a:r>
              <a:rPr lang="ko-KR" altLang="en-US" dirty="0"/>
              <a:t>저축은행 </a:t>
            </a:r>
            <a:r>
              <a:rPr lang="en-US" altLang="ko-KR" dirty="0"/>
              <a:t>&gt; </a:t>
            </a:r>
            <a:r>
              <a:rPr lang="ko-KR" altLang="en-US" dirty="0"/>
              <a:t>자영업컨설팅 </a:t>
            </a:r>
            <a:r>
              <a:rPr lang="en-US" altLang="ko-KR" dirty="0"/>
              <a:t>&gt; </a:t>
            </a:r>
            <a:r>
              <a:rPr lang="ko-KR" altLang="en-US" dirty="0"/>
              <a:t>지원 사례 및 소식 </a:t>
            </a:r>
            <a:r>
              <a:rPr lang="en-US" altLang="ko-KR" dirty="0"/>
              <a:t>&gt; </a:t>
            </a:r>
            <a:r>
              <a:rPr lang="ko-KR" altLang="en-US" dirty="0"/>
              <a:t>자주 하시는 질문</a:t>
            </a:r>
            <a:r>
              <a:rPr lang="en-US" altLang="ko-KR" dirty="0"/>
              <a:t>(FAQ)</a:t>
            </a:r>
            <a:br>
              <a:rPr lang="en-US" altLang="ko-KR" dirty="0"/>
            </a:br>
            <a:r>
              <a:rPr lang="ko-KR" altLang="en-US" dirty="0"/>
              <a:t>중앙회 </a:t>
            </a:r>
            <a:r>
              <a:rPr lang="en-US" altLang="ko-KR" dirty="0"/>
              <a:t>&gt; </a:t>
            </a:r>
            <a:r>
              <a:rPr lang="ko-KR" altLang="en-US" dirty="0"/>
              <a:t>중앙회 소개 </a:t>
            </a:r>
            <a:r>
              <a:rPr lang="en-US" altLang="ko-KR" dirty="0"/>
              <a:t>&gt; </a:t>
            </a:r>
            <a:r>
              <a:rPr lang="ko-KR" altLang="en-US" dirty="0"/>
              <a:t>설립 및 주요업무</a:t>
            </a:r>
            <a:br>
              <a:rPr lang="ko-KR" altLang="en-US" dirty="0"/>
            </a:br>
            <a:r>
              <a:rPr lang="ko-KR" altLang="en-US" dirty="0"/>
              <a:t>중앙회 </a:t>
            </a:r>
            <a:r>
              <a:rPr lang="en-US" altLang="ko-KR" dirty="0"/>
              <a:t>&gt; </a:t>
            </a:r>
            <a:r>
              <a:rPr lang="ko-KR" altLang="en-US" dirty="0"/>
              <a:t>중앙회 소개 </a:t>
            </a:r>
            <a:r>
              <a:rPr lang="en-US" altLang="ko-KR" dirty="0"/>
              <a:t>&gt; </a:t>
            </a:r>
            <a:r>
              <a:rPr lang="ko-KR" altLang="en-US" dirty="0"/>
              <a:t>연혁</a:t>
            </a:r>
            <a:br>
              <a:rPr lang="en-US" altLang="ko-KR" dirty="0"/>
            </a:br>
            <a:r>
              <a:rPr lang="ko-KR" altLang="en-US" dirty="0"/>
              <a:t>중앙회 </a:t>
            </a:r>
            <a:r>
              <a:rPr lang="en-US" altLang="ko-KR" dirty="0"/>
              <a:t>&gt; </a:t>
            </a:r>
            <a:r>
              <a:rPr lang="ko-KR" altLang="en-US" dirty="0"/>
              <a:t>중앙회 소개 </a:t>
            </a:r>
            <a:r>
              <a:rPr lang="en-US" altLang="ko-KR" dirty="0"/>
              <a:t>&gt; CI / BI </a:t>
            </a:r>
            <a:r>
              <a:rPr lang="ko-KR" altLang="en-US" dirty="0"/>
              <a:t>소개</a:t>
            </a:r>
            <a:br>
              <a:rPr lang="en-US" altLang="ko-KR" dirty="0"/>
            </a:br>
            <a:r>
              <a:rPr lang="ko-KR" altLang="en-US" dirty="0"/>
              <a:t>금융상품 </a:t>
            </a:r>
            <a:r>
              <a:rPr lang="en-US" altLang="ko-KR" dirty="0"/>
              <a:t>&gt; </a:t>
            </a:r>
            <a:r>
              <a:rPr lang="ko-KR" altLang="en-US" dirty="0"/>
              <a:t>예금 </a:t>
            </a:r>
            <a:r>
              <a:rPr lang="en-US" altLang="ko-KR" dirty="0"/>
              <a:t>&gt; </a:t>
            </a:r>
            <a:r>
              <a:rPr lang="ko-KR" altLang="en-US" dirty="0"/>
              <a:t>수신상품</a:t>
            </a:r>
            <a:br>
              <a:rPr lang="en-US" altLang="ko-KR" dirty="0"/>
            </a:br>
            <a:r>
              <a:rPr lang="ko-KR" altLang="en-US" dirty="0"/>
              <a:t>금융상품 </a:t>
            </a:r>
            <a:r>
              <a:rPr lang="en-US" altLang="ko-KR" dirty="0"/>
              <a:t>&gt; </a:t>
            </a:r>
            <a:r>
              <a:rPr lang="ko-KR" altLang="en-US" dirty="0"/>
              <a:t>예금 </a:t>
            </a:r>
            <a:r>
              <a:rPr lang="en-US" altLang="ko-KR" dirty="0"/>
              <a:t>&gt; </a:t>
            </a:r>
            <a:r>
              <a:rPr lang="ko-KR" altLang="en-US" dirty="0"/>
              <a:t>비과세 저축상품</a:t>
            </a:r>
            <a:br>
              <a:rPr lang="en-US" altLang="ko-KR" dirty="0"/>
            </a:br>
            <a:r>
              <a:rPr lang="ko-KR" altLang="en-US" dirty="0"/>
              <a:t>금융상품 </a:t>
            </a:r>
            <a:r>
              <a:rPr lang="en-US" altLang="ko-KR" dirty="0"/>
              <a:t>&gt; </a:t>
            </a:r>
            <a:r>
              <a:rPr lang="ko-KR" altLang="en-US" dirty="0"/>
              <a:t>대출 </a:t>
            </a:r>
            <a:r>
              <a:rPr lang="en-US" altLang="ko-KR" dirty="0"/>
              <a:t>&gt; </a:t>
            </a:r>
            <a:r>
              <a:rPr lang="ko-KR" altLang="en-US" dirty="0" err="1"/>
              <a:t>사잇돌</a:t>
            </a:r>
            <a:r>
              <a:rPr lang="en-US" altLang="ko-KR" dirty="0"/>
              <a:t>2 </a:t>
            </a:r>
            <a:r>
              <a:rPr lang="ko-KR" altLang="en-US" dirty="0"/>
              <a:t>대출 </a:t>
            </a:r>
            <a:r>
              <a:rPr lang="en-US" altLang="ko-KR" dirty="0"/>
              <a:t>&gt; </a:t>
            </a:r>
            <a:r>
              <a:rPr lang="ko-KR" altLang="en-US" dirty="0"/>
              <a:t>표준 </a:t>
            </a:r>
            <a:r>
              <a:rPr lang="ko-KR" altLang="en-US" dirty="0" err="1"/>
              <a:t>사잇돌</a:t>
            </a:r>
            <a:r>
              <a:rPr lang="en-US" altLang="ko-KR" dirty="0"/>
              <a:t>2</a:t>
            </a:r>
            <a:br>
              <a:rPr lang="en-US" altLang="ko-KR" dirty="0"/>
            </a:br>
            <a:r>
              <a:rPr lang="ko-KR" altLang="en-US" dirty="0"/>
              <a:t>금융상품 </a:t>
            </a:r>
            <a:r>
              <a:rPr lang="en-US" altLang="ko-KR" dirty="0"/>
              <a:t>&gt; </a:t>
            </a:r>
            <a:r>
              <a:rPr lang="ko-KR" altLang="en-US" dirty="0"/>
              <a:t>대출 </a:t>
            </a:r>
            <a:r>
              <a:rPr lang="en-US" altLang="ko-KR" dirty="0"/>
              <a:t>&gt; </a:t>
            </a:r>
            <a:r>
              <a:rPr lang="ko-KR" altLang="en-US" dirty="0" err="1"/>
              <a:t>사잇돌</a:t>
            </a:r>
            <a:r>
              <a:rPr lang="en-US" altLang="ko-KR" dirty="0"/>
              <a:t>2 </a:t>
            </a:r>
            <a:r>
              <a:rPr lang="ko-KR" altLang="en-US" dirty="0"/>
              <a:t>대출 </a:t>
            </a:r>
            <a:r>
              <a:rPr lang="en-US" altLang="ko-KR" dirty="0"/>
              <a:t>&gt; </a:t>
            </a:r>
            <a:r>
              <a:rPr lang="ko-KR" altLang="en-US" dirty="0"/>
              <a:t>대환형 </a:t>
            </a:r>
            <a:r>
              <a:rPr lang="ko-KR" altLang="en-US" dirty="0" err="1"/>
              <a:t>사잇돌</a:t>
            </a:r>
            <a:r>
              <a:rPr lang="en-US" altLang="ko-KR" dirty="0"/>
              <a:t>2</a:t>
            </a:r>
            <a:br>
              <a:rPr lang="en-US" altLang="ko-KR" dirty="0"/>
            </a:br>
            <a:r>
              <a:rPr lang="ko-KR" altLang="en-US" dirty="0"/>
              <a:t>금융상품 </a:t>
            </a:r>
            <a:r>
              <a:rPr lang="en-US" altLang="ko-KR" dirty="0"/>
              <a:t>&gt; </a:t>
            </a:r>
            <a:r>
              <a:rPr lang="ko-KR" altLang="en-US" dirty="0"/>
              <a:t>대출 </a:t>
            </a:r>
            <a:r>
              <a:rPr lang="en-US" altLang="ko-KR" dirty="0"/>
              <a:t>&gt; </a:t>
            </a:r>
            <a:r>
              <a:rPr lang="ko-KR" altLang="en-US" dirty="0" err="1"/>
              <a:t>사잇돌</a:t>
            </a:r>
            <a:r>
              <a:rPr lang="en-US" altLang="ko-KR" dirty="0"/>
              <a:t>2 </a:t>
            </a:r>
            <a:r>
              <a:rPr lang="ko-KR" altLang="en-US" dirty="0"/>
              <a:t>대출 </a:t>
            </a:r>
            <a:r>
              <a:rPr lang="en-US" altLang="ko-KR" dirty="0"/>
              <a:t>&gt; </a:t>
            </a:r>
            <a:r>
              <a:rPr lang="ko-KR" altLang="en-US" dirty="0"/>
              <a:t>채무조정졸업자 </a:t>
            </a:r>
            <a:r>
              <a:rPr lang="ko-KR" altLang="en-US" dirty="0" err="1"/>
              <a:t>사잇돌</a:t>
            </a:r>
            <a:r>
              <a:rPr lang="en-US" altLang="ko-KR" dirty="0"/>
              <a:t>2	</a:t>
            </a:r>
            <a:br>
              <a:rPr lang="en-US" altLang="ko-KR" dirty="0"/>
            </a:br>
            <a:r>
              <a:rPr lang="ko-KR" altLang="en-US" dirty="0"/>
              <a:t>소식 </a:t>
            </a:r>
            <a:r>
              <a:rPr lang="en-US" altLang="ko-KR" dirty="0"/>
              <a:t>&gt; </a:t>
            </a:r>
            <a:r>
              <a:rPr lang="ko-KR" altLang="en-US" dirty="0"/>
              <a:t>저축은행 소식 </a:t>
            </a:r>
            <a:r>
              <a:rPr lang="en-US" altLang="ko-KR" dirty="0"/>
              <a:t>&gt; </a:t>
            </a:r>
            <a:r>
              <a:rPr lang="ko-KR" altLang="en-US" dirty="0" err="1"/>
              <a:t>새소식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  <a:br>
              <a:rPr lang="en-US" altLang="ko-KR" dirty="0"/>
            </a:br>
            <a:r>
              <a:rPr lang="ko-KR" altLang="en-US" dirty="0"/>
              <a:t>소식 </a:t>
            </a:r>
            <a:r>
              <a:rPr lang="en-US" altLang="ko-KR" dirty="0"/>
              <a:t>&gt; </a:t>
            </a:r>
            <a:r>
              <a:rPr lang="ko-KR" altLang="en-US" dirty="0"/>
              <a:t>저축은행 소식 </a:t>
            </a:r>
            <a:r>
              <a:rPr lang="en-US" altLang="ko-KR" dirty="0"/>
              <a:t>&gt; </a:t>
            </a:r>
            <a:r>
              <a:rPr lang="ko-KR" altLang="en-US" dirty="0" err="1"/>
              <a:t>새소식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  <a:br>
              <a:rPr lang="en-US" altLang="ko-KR" dirty="0"/>
            </a:br>
            <a:r>
              <a:rPr lang="ko-KR" altLang="en-US" dirty="0"/>
              <a:t>소식 </a:t>
            </a:r>
            <a:r>
              <a:rPr lang="en-US" altLang="ko-KR" dirty="0"/>
              <a:t>&gt; </a:t>
            </a:r>
            <a:r>
              <a:rPr lang="ko-KR" altLang="en-US" dirty="0"/>
              <a:t>저축은행 소식 </a:t>
            </a:r>
            <a:r>
              <a:rPr lang="en-US" altLang="ko-KR" dirty="0"/>
              <a:t>&gt; </a:t>
            </a:r>
            <a:r>
              <a:rPr lang="ko-KR" altLang="en-US" dirty="0"/>
              <a:t>채용정보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  <a:br>
              <a:rPr lang="en-US" altLang="ko-KR" dirty="0"/>
            </a:br>
            <a:r>
              <a:rPr lang="ko-KR" altLang="en-US" dirty="0"/>
              <a:t>소식 </a:t>
            </a:r>
            <a:r>
              <a:rPr lang="en-US" altLang="ko-KR" dirty="0"/>
              <a:t>&gt; </a:t>
            </a:r>
            <a:r>
              <a:rPr lang="ko-KR" altLang="en-US" dirty="0"/>
              <a:t>저축은행 소식 </a:t>
            </a:r>
            <a:r>
              <a:rPr lang="en-US" altLang="ko-KR" dirty="0"/>
              <a:t>&gt; </a:t>
            </a:r>
            <a:r>
              <a:rPr lang="ko-KR" altLang="en-US" dirty="0"/>
              <a:t>채용정보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488A81-AD4A-9EA9-45D4-0DA54ED82E21}"/>
              </a:ext>
            </a:extLst>
          </p:cNvPr>
          <p:cNvSpPr/>
          <p:nvPr/>
        </p:nvSpPr>
        <p:spPr>
          <a:xfrm>
            <a:off x="5211192" y="4208015"/>
            <a:ext cx="3989003" cy="2574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D2421212-3534-A5B7-4498-7762EE17D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464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465307"/>
      </p:ext>
    </p:extLst>
  </p:cSld>
  <p:clrMapOvr>
    <a:masterClrMapping/>
  </p:clrMapOvr>
</p:sld>
</file>

<file path=ppt/theme/theme1.xml><?xml version="1.0" encoding="utf-8"?>
<a:theme xmlns:a="http://schemas.openxmlformats.org/drawingml/2006/main" name="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F6F8"/>
        </a:solidFill>
        <a:ln w="3175">
          <a:noFill/>
        </a:ln>
      </a:spPr>
      <a:bodyPr wrap="square" lIns="144000" tIns="108000" rIns="144000" bIns="108000" rtlCol="0" anchor="t">
        <a:spAutoFit/>
      </a:bodyPr>
      <a:lstStyle>
        <a:defPPr algn="l" defTabSz="144000">
          <a:lnSpc>
            <a:spcPct val="110000"/>
          </a:lnSpc>
          <a:defRPr sz="800" dirty="0" smtClean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</TotalTime>
  <Words>7632</Words>
  <Application>Microsoft Office PowerPoint</Application>
  <PresentationFormat>A4 용지(210x297mm)</PresentationFormat>
  <Paragraphs>862</Paragraphs>
  <Slides>44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Spoqa Han Sans Neo Regular</vt:lpstr>
      <vt:lpstr>맑은 고딕</vt:lpstr>
      <vt:lpstr>Arial</vt:lpstr>
      <vt:lpstr>Consolas</vt:lpstr>
      <vt:lpstr>Consolas</vt:lpstr>
      <vt:lpstr>웹 접근성 컨설팅_part2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  <vt:lpstr>1. 전문가 진단  -  ②상세 진단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Giyeon</dc:creator>
  <cp:lastModifiedBy>최두성</cp:lastModifiedBy>
  <cp:revision>3</cp:revision>
  <cp:lastPrinted>2021-01-31T23:42:00Z</cp:lastPrinted>
  <dcterms:created xsi:type="dcterms:W3CDTF">2020-06-17T00:04:22Z</dcterms:created>
  <dcterms:modified xsi:type="dcterms:W3CDTF">2025-10-01T01:33:41Z</dcterms:modified>
</cp:coreProperties>
</file>